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93" r:id="rId6"/>
    <p:sldId id="291" r:id="rId7"/>
    <p:sldId id="292" r:id="rId8"/>
    <p:sldId id="288" r:id="rId9"/>
    <p:sldId id="297" r:id="rId10"/>
    <p:sldId id="311" r:id="rId11"/>
    <p:sldId id="312" r:id="rId12"/>
    <p:sldId id="319" r:id="rId13"/>
    <p:sldId id="318" r:id="rId14"/>
    <p:sldId id="320" r:id="rId15"/>
    <p:sldId id="321" r:id="rId16"/>
    <p:sldId id="322" r:id="rId17"/>
    <p:sldId id="317" r:id="rId18"/>
    <p:sldId id="323" r:id="rId19"/>
    <p:sldId id="289" r:id="rId20"/>
    <p:sldId id="290" r:id="rId21"/>
    <p:sldId id="313" r:id="rId22"/>
    <p:sldId id="314" r:id="rId23"/>
    <p:sldId id="308" r:id="rId24"/>
    <p:sldId id="31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402FF9-72A4-4B5E-88F4-B817BA318B1E}" v="4" dt="2024-10-30T21:24:55.3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i, Atharv" userId="S::axj230028@utdallas.edu::0f6844a2-e82b-4d8b-8855-9668d5234572" providerId="AD" clId="Web-{E31BC293-2D55-40D7-A6D5-53C473E5FBA1}"/>
    <pc:docChg chg="modSld">
      <pc:chgData name="Joshi, Atharv" userId="S::axj230028@utdallas.edu::0f6844a2-e82b-4d8b-8855-9668d5234572" providerId="AD" clId="Web-{E31BC293-2D55-40D7-A6D5-53C473E5FBA1}" dt="2024-04-30T17:40:39.844" v="4" actId="14100"/>
      <pc:docMkLst>
        <pc:docMk/>
      </pc:docMkLst>
      <pc:sldChg chg="addSp modSp">
        <pc:chgData name="Joshi, Atharv" userId="S::axj230028@utdallas.edu::0f6844a2-e82b-4d8b-8855-9668d5234572" providerId="AD" clId="Web-{E31BC293-2D55-40D7-A6D5-53C473E5FBA1}" dt="2024-04-30T17:40:39.844" v="4" actId="14100"/>
        <pc:sldMkLst>
          <pc:docMk/>
          <pc:sldMk cId="3219665997" sldId="308"/>
        </pc:sldMkLst>
        <pc:spChg chg="mod">
          <ac:chgData name="Joshi, Atharv" userId="S::axj230028@utdallas.edu::0f6844a2-e82b-4d8b-8855-9668d5234572" providerId="AD" clId="Web-{E31BC293-2D55-40D7-A6D5-53C473E5FBA1}" dt="2024-04-30T17:40:33.937" v="2" actId="14100"/>
          <ac:spMkLst>
            <pc:docMk/>
            <pc:sldMk cId="3219665997" sldId="308"/>
            <ac:spMk id="2" creationId="{A5F64F1E-05A9-E307-ED34-865F7E5D7898}"/>
          </ac:spMkLst>
        </pc:spChg>
        <pc:picChg chg="add mod">
          <ac:chgData name="Joshi, Atharv" userId="S::axj230028@utdallas.edu::0f6844a2-e82b-4d8b-8855-9668d5234572" providerId="AD" clId="Web-{E31BC293-2D55-40D7-A6D5-53C473E5FBA1}" dt="2024-04-30T17:40:39.844" v="4" actId="14100"/>
          <ac:picMkLst>
            <pc:docMk/>
            <pc:sldMk cId="3219665997" sldId="308"/>
            <ac:picMk id="3" creationId="{12005193-6823-B942-D2C8-8C2E3655A928}"/>
          </ac:picMkLst>
        </pc:picChg>
      </pc:sldChg>
    </pc:docChg>
  </pc:docChgLst>
  <pc:docChgLst>
    <pc:chgData name="Thotapalli, Venkat Siva Sai Vishwak Teja" userId="b343f6df-e0bf-4a58-9c8c-9ffbb8c6b35b" providerId="ADAL" clId="{FA9D70F4-6484-460F-A109-235E92B09C12}"/>
    <pc:docChg chg="undo custSel addSld delSld modSld sldOrd delMainMaster addSection delSection modSection">
      <pc:chgData name="Thotapalli, Venkat Siva Sai Vishwak Teja" userId="b343f6df-e0bf-4a58-9c8c-9ffbb8c6b35b" providerId="ADAL" clId="{FA9D70F4-6484-460F-A109-235E92B09C12}" dt="2024-04-30T17:49:39.544" v="837" actId="20577"/>
      <pc:docMkLst>
        <pc:docMk/>
      </pc:docMkLst>
      <pc:sldChg chg="addSp delSp modSp mod modClrScheme chgLayout">
        <pc:chgData name="Thotapalli, Venkat Siva Sai Vishwak Teja" userId="b343f6df-e0bf-4a58-9c8c-9ffbb8c6b35b" providerId="ADAL" clId="{FA9D70F4-6484-460F-A109-235E92B09C12}" dt="2024-04-30T17:14:16.211" v="726" actId="14100"/>
        <pc:sldMkLst>
          <pc:docMk/>
          <pc:sldMk cId="2586058810" sldId="256"/>
        </pc:sldMkLst>
        <pc:spChg chg="mod ord">
          <ac:chgData name="Thotapalli, Venkat Siva Sai Vishwak Teja" userId="b343f6df-e0bf-4a58-9c8c-9ffbb8c6b35b" providerId="ADAL" clId="{FA9D70F4-6484-460F-A109-235E92B09C12}" dt="2024-04-30T17:13:49.630" v="720" actId="1076"/>
          <ac:spMkLst>
            <pc:docMk/>
            <pc:sldMk cId="2586058810" sldId="256"/>
            <ac:spMk id="2" creationId="{CFE75451-6A4B-484B-9ED1-353CCE25B0F4}"/>
          </ac:spMkLst>
        </pc:spChg>
        <pc:spChg chg="add mod">
          <ac:chgData name="Thotapalli, Venkat Siva Sai Vishwak Teja" userId="b343f6df-e0bf-4a58-9c8c-9ffbb8c6b35b" providerId="ADAL" clId="{FA9D70F4-6484-460F-A109-235E92B09C12}" dt="2024-04-30T17:14:07.145" v="723" actId="1076"/>
          <ac:spMkLst>
            <pc:docMk/>
            <pc:sldMk cId="2586058810" sldId="256"/>
            <ac:spMk id="6" creationId="{7F6E2260-CC49-3CD1-1303-6D784A9E7CB6}"/>
          </ac:spMkLst>
        </pc:spChg>
        <pc:spChg chg="mod ord">
          <ac:chgData name="Thotapalli, Venkat Siva Sai Vishwak Teja" userId="b343f6df-e0bf-4a58-9c8c-9ffbb8c6b35b" providerId="ADAL" clId="{FA9D70F4-6484-460F-A109-235E92B09C12}" dt="2024-04-30T17:02:14" v="609" actId="26606"/>
          <ac:spMkLst>
            <pc:docMk/>
            <pc:sldMk cId="2586058810" sldId="256"/>
            <ac:spMk id="8" creationId="{37948768-6C47-7C2B-8FFA-38146F8122DB}"/>
          </ac:spMkLst>
        </pc:spChg>
        <pc:spChg chg="add del mod">
          <ac:chgData name="Thotapalli, Venkat Siva Sai Vishwak Teja" userId="b343f6df-e0bf-4a58-9c8c-9ffbb8c6b35b" providerId="ADAL" clId="{FA9D70F4-6484-460F-A109-235E92B09C12}" dt="2024-04-30T17:11:40.710" v="710" actId="478"/>
          <ac:spMkLst>
            <pc:docMk/>
            <pc:sldMk cId="2586058810" sldId="256"/>
            <ac:spMk id="12" creationId="{A454D3E2-5671-107F-F254-5E7D4742744D}"/>
          </ac:spMkLst>
        </pc:spChg>
        <pc:picChg chg="mod">
          <ac:chgData name="Thotapalli, Venkat Siva Sai Vishwak Teja" userId="b343f6df-e0bf-4a58-9c8c-9ffbb8c6b35b" providerId="ADAL" clId="{FA9D70F4-6484-460F-A109-235E92B09C12}" dt="2024-04-30T17:02:14" v="609" actId="26606"/>
          <ac:picMkLst>
            <pc:docMk/>
            <pc:sldMk cId="2586058810" sldId="256"/>
            <ac:picMk id="4" creationId="{7E41F17E-E4EE-548C-241A-A335FDD7D2BA}"/>
          </ac:picMkLst>
        </pc:picChg>
        <pc:picChg chg="del mod ord">
          <ac:chgData name="Thotapalli, Venkat Siva Sai Vishwak Teja" userId="b343f6df-e0bf-4a58-9c8c-9ffbb8c6b35b" providerId="ADAL" clId="{FA9D70F4-6484-460F-A109-235E92B09C12}" dt="2024-04-30T17:02:17.688" v="610" actId="21"/>
          <ac:picMkLst>
            <pc:docMk/>
            <pc:sldMk cId="2586058810" sldId="256"/>
            <ac:picMk id="5" creationId="{A0A2B10D-FC15-CE87-6733-82A350AD4537}"/>
          </ac:picMkLst>
        </pc:picChg>
        <pc:picChg chg="add mod">
          <ac:chgData name="Thotapalli, Venkat Siva Sai Vishwak Teja" userId="b343f6df-e0bf-4a58-9c8c-9ffbb8c6b35b" providerId="ADAL" clId="{FA9D70F4-6484-460F-A109-235E92B09C12}" dt="2024-04-30T17:04:54.532" v="632"/>
          <ac:picMkLst>
            <pc:docMk/>
            <pc:sldMk cId="2586058810" sldId="256"/>
            <ac:picMk id="7" creationId="{B8B9CDA0-2A21-E06A-5B4D-4DCC0EA7C695}"/>
          </ac:picMkLst>
        </pc:picChg>
        <pc:picChg chg="add mod">
          <ac:chgData name="Thotapalli, Venkat Siva Sai Vishwak Teja" userId="b343f6df-e0bf-4a58-9c8c-9ffbb8c6b35b" providerId="ADAL" clId="{FA9D70F4-6484-460F-A109-235E92B09C12}" dt="2024-04-30T17:05:08.054" v="634"/>
          <ac:picMkLst>
            <pc:docMk/>
            <pc:sldMk cId="2586058810" sldId="256"/>
            <ac:picMk id="9" creationId="{9F7DE499-BAD3-A8DE-FC92-B1A00CFD84B4}"/>
          </ac:picMkLst>
        </pc:picChg>
        <pc:picChg chg="add mod">
          <ac:chgData name="Thotapalli, Venkat Siva Sai Vishwak Teja" userId="b343f6df-e0bf-4a58-9c8c-9ffbb8c6b35b" providerId="ADAL" clId="{FA9D70F4-6484-460F-A109-235E92B09C12}" dt="2024-04-30T17:14:16.211" v="726" actId="14100"/>
          <ac:picMkLst>
            <pc:docMk/>
            <pc:sldMk cId="2586058810" sldId="256"/>
            <ac:picMk id="11" creationId="{8C476B86-7FFC-C5F9-2141-BF461978F23D}"/>
          </ac:picMkLst>
        </pc:picChg>
      </pc:sldChg>
      <pc:sldChg chg="modSp mod chgLayout">
        <pc:chgData name="Thotapalli, Venkat Siva Sai Vishwak Teja" userId="b343f6df-e0bf-4a58-9c8c-9ffbb8c6b35b" providerId="ADAL" clId="{FA9D70F4-6484-460F-A109-235E92B09C12}" dt="2024-04-30T12:56:13.033" v="536"/>
        <pc:sldMkLst>
          <pc:docMk/>
          <pc:sldMk cId="1713219598" sldId="257"/>
        </pc:sldMkLst>
        <pc:spChg chg="mod">
          <ac:chgData name="Thotapalli, Venkat Siva Sai Vishwak Teja" userId="b343f6df-e0bf-4a58-9c8c-9ffbb8c6b35b" providerId="ADAL" clId="{FA9D70F4-6484-460F-A109-235E92B09C12}" dt="2024-04-30T12:56:13.033" v="536"/>
          <ac:spMkLst>
            <pc:docMk/>
            <pc:sldMk cId="1713219598" sldId="257"/>
            <ac:spMk id="2" creationId="{1BEF5859-10C9-4588-9727-B9362E26C29D}"/>
          </ac:spMkLst>
        </pc:spChg>
        <pc:spChg chg="mod">
          <ac:chgData name="Thotapalli, Venkat Siva Sai Vishwak Teja" userId="b343f6df-e0bf-4a58-9c8c-9ffbb8c6b35b" providerId="ADAL" clId="{FA9D70F4-6484-460F-A109-235E92B09C12}" dt="2024-04-30T12:56:13.033" v="536"/>
          <ac:spMkLst>
            <pc:docMk/>
            <pc:sldMk cId="1713219598" sldId="257"/>
            <ac:spMk id="5" creationId="{B02A8827-B1A1-2D2F-D6DD-E886B886C43E}"/>
          </ac:spMkLst>
        </pc:spChg>
        <pc:graphicFrameChg chg="mod modGraphic">
          <ac:chgData name="Thotapalli, Venkat Siva Sai Vishwak Teja" userId="b343f6df-e0bf-4a58-9c8c-9ffbb8c6b35b" providerId="ADAL" clId="{FA9D70F4-6484-460F-A109-235E92B09C12}" dt="2024-04-30T12:56:13.033" v="536"/>
          <ac:graphicFrameMkLst>
            <pc:docMk/>
            <pc:sldMk cId="1713219598" sldId="257"/>
            <ac:graphicFrameMk id="19" creationId="{012C7E7B-25FA-AB14-9F55-93C983590DBE}"/>
          </ac:graphicFrameMkLst>
        </pc:graphicFrameChg>
      </pc:sldChg>
      <pc:sldChg chg="del">
        <pc:chgData name="Thotapalli, Venkat Siva Sai Vishwak Teja" userId="b343f6df-e0bf-4a58-9c8c-9ffbb8c6b35b" providerId="ADAL" clId="{FA9D70F4-6484-460F-A109-235E92B09C12}" dt="2024-04-30T05:10:02.148" v="303" actId="47"/>
        <pc:sldMkLst>
          <pc:docMk/>
          <pc:sldMk cId="3571516367" sldId="258"/>
        </pc:sldMkLst>
      </pc:sldChg>
      <pc:sldChg chg="del">
        <pc:chgData name="Thotapalli, Venkat Siva Sai Vishwak Teja" userId="b343f6df-e0bf-4a58-9c8c-9ffbb8c6b35b" providerId="ADAL" clId="{FA9D70F4-6484-460F-A109-235E92B09C12}" dt="2024-04-30T05:09:59.287" v="302" actId="47"/>
        <pc:sldMkLst>
          <pc:docMk/>
          <pc:sldMk cId="608796113" sldId="278"/>
        </pc:sldMkLst>
      </pc:sldChg>
      <pc:sldChg chg="del">
        <pc:chgData name="Thotapalli, Venkat Siva Sai Vishwak Teja" userId="b343f6df-e0bf-4a58-9c8c-9ffbb8c6b35b" providerId="ADAL" clId="{FA9D70F4-6484-460F-A109-235E92B09C12}" dt="2024-04-30T05:09:57.008" v="301" actId="47"/>
        <pc:sldMkLst>
          <pc:docMk/>
          <pc:sldMk cId="2136974223" sldId="286"/>
        </pc:sldMkLst>
      </pc:sldChg>
      <pc:sldChg chg="del">
        <pc:chgData name="Thotapalli, Venkat Siva Sai Vishwak Teja" userId="b343f6df-e0bf-4a58-9c8c-9ffbb8c6b35b" providerId="ADAL" clId="{FA9D70F4-6484-460F-A109-235E92B09C12}" dt="2024-04-30T05:10:06.140" v="304" actId="47"/>
        <pc:sldMkLst>
          <pc:docMk/>
          <pc:sldMk cId="936854983" sldId="287"/>
        </pc:sldMkLst>
      </pc:sldChg>
      <pc:sldChg chg="modSp mod">
        <pc:chgData name="Thotapalli, Venkat Siva Sai Vishwak Teja" userId="b343f6df-e0bf-4a58-9c8c-9ffbb8c6b35b" providerId="ADAL" clId="{FA9D70F4-6484-460F-A109-235E92B09C12}" dt="2024-04-30T12:56:13.033" v="536"/>
        <pc:sldMkLst>
          <pc:docMk/>
          <pc:sldMk cId="3335099984" sldId="288"/>
        </pc:sldMkLst>
        <pc:spChg chg="mod">
          <ac:chgData name="Thotapalli, Venkat Siva Sai Vishwak Teja" userId="b343f6df-e0bf-4a58-9c8c-9ffbb8c6b35b" providerId="ADAL" clId="{FA9D70F4-6484-460F-A109-235E92B09C12}" dt="2024-04-30T12:56:13.033" v="536"/>
          <ac:spMkLst>
            <pc:docMk/>
            <pc:sldMk cId="3335099984" sldId="288"/>
            <ac:spMk id="4" creationId="{BD9F572E-C97B-78CA-CFCE-9049F7023E77}"/>
          </ac:spMkLst>
        </pc:spChg>
        <pc:spChg chg="mod">
          <ac:chgData name="Thotapalli, Venkat Siva Sai Vishwak Teja" userId="b343f6df-e0bf-4a58-9c8c-9ffbb8c6b35b" providerId="ADAL" clId="{FA9D70F4-6484-460F-A109-235E92B09C12}" dt="2024-04-30T12:56:11.972" v="535"/>
          <ac:spMkLst>
            <pc:docMk/>
            <pc:sldMk cId="3335099984" sldId="288"/>
            <ac:spMk id="8" creationId="{154F1026-485D-A161-8106-3235A191DFD1}"/>
          </ac:spMkLst>
        </pc:spChg>
      </pc:sldChg>
      <pc:sldChg chg="modSp ord">
        <pc:chgData name="Thotapalli, Venkat Siva Sai Vishwak Teja" userId="b343f6df-e0bf-4a58-9c8c-9ffbb8c6b35b" providerId="ADAL" clId="{FA9D70F4-6484-460F-A109-235E92B09C12}" dt="2024-04-30T13:02:31.367" v="602"/>
        <pc:sldMkLst>
          <pc:docMk/>
          <pc:sldMk cId="902716833" sldId="289"/>
        </pc:sldMkLst>
        <pc:spChg chg="mod">
          <ac:chgData name="Thotapalli, Venkat Siva Sai Vishwak Teja" userId="b343f6df-e0bf-4a58-9c8c-9ffbb8c6b35b" providerId="ADAL" clId="{FA9D70F4-6484-460F-A109-235E92B09C12}" dt="2024-04-30T12:56:13.033" v="536"/>
          <ac:spMkLst>
            <pc:docMk/>
            <pc:sldMk cId="902716833" sldId="289"/>
            <ac:spMk id="4" creationId="{E99E8F95-2F40-9A6A-C215-958DC9724F5E}"/>
          </ac:spMkLst>
        </pc:spChg>
      </pc:sldChg>
      <pc:sldChg chg="modSp ord">
        <pc:chgData name="Thotapalli, Venkat Siva Sai Vishwak Teja" userId="b343f6df-e0bf-4a58-9c8c-9ffbb8c6b35b" providerId="ADAL" clId="{FA9D70F4-6484-460F-A109-235E92B09C12}" dt="2024-04-30T13:02:33.573" v="604"/>
        <pc:sldMkLst>
          <pc:docMk/>
          <pc:sldMk cId="124360092" sldId="290"/>
        </pc:sldMkLst>
        <pc:spChg chg="mod">
          <ac:chgData name="Thotapalli, Venkat Siva Sai Vishwak Teja" userId="b343f6df-e0bf-4a58-9c8c-9ffbb8c6b35b" providerId="ADAL" clId="{FA9D70F4-6484-460F-A109-235E92B09C12}" dt="2024-04-30T12:56:13.033" v="536"/>
          <ac:spMkLst>
            <pc:docMk/>
            <pc:sldMk cId="124360092" sldId="290"/>
            <ac:spMk id="4" creationId="{AAF255FC-3553-DA32-9E80-199AA13505FE}"/>
          </ac:spMkLst>
        </pc:spChg>
      </pc:sldChg>
      <pc:sldChg chg="modSp">
        <pc:chgData name="Thotapalli, Venkat Siva Sai Vishwak Teja" userId="b343f6df-e0bf-4a58-9c8c-9ffbb8c6b35b" providerId="ADAL" clId="{FA9D70F4-6484-460F-A109-235E92B09C12}" dt="2024-04-30T12:56:13.033" v="536"/>
        <pc:sldMkLst>
          <pc:docMk/>
          <pc:sldMk cId="3887110389" sldId="291"/>
        </pc:sldMkLst>
        <pc:spChg chg="mod">
          <ac:chgData name="Thotapalli, Venkat Siva Sai Vishwak Teja" userId="b343f6df-e0bf-4a58-9c8c-9ffbb8c6b35b" providerId="ADAL" clId="{FA9D70F4-6484-460F-A109-235E92B09C12}" dt="2024-04-30T12:56:13.033" v="536"/>
          <ac:spMkLst>
            <pc:docMk/>
            <pc:sldMk cId="3887110389" sldId="291"/>
            <ac:spMk id="2" creationId="{9001BFD0-03AC-FDCD-CE78-EBCABB592B3F}"/>
          </ac:spMkLst>
        </pc:spChg>
        <pc:spChg chg="mod">
          <ac:chgData name="Thotapalli, Venkat Siva Sai Vishwak Teja" userId="b343f6df-e0bf-4a58-9c8c-9ffbb8c6b35b" providerId="ADAL" clId="{FA9D70F4-6484-460F-A109-235E92B09C12}" dt="2024-04-30T12:56:13.033" v="536"/>
          <ac:spMkLst>
            <pc:docMk/>
            <pc:sldMk cId="3887110389" sldId="291"/>
            <ac:spMk id="4" creationId="{3D5AC835-11CE-C3CC-F3A1-FC091CEAD7ED}"/>
          </ac:spMkLst>
        </pc:spChg>
      </pc:sldChg>
      <pc:sldChg chg="modSp">
        <pc:chgData name="Thotapalli, Venkat Siva Sai Vishwak Teja" userId="b343f6df-e0bf-4a58-9c8c-9ffbb8c6b35b" providerId="ADAL" clId="{FA9D70F4-6484-460F-A109-235E92B09C12}" dt="2024-04-30T12:56:13.033" v="536"/>
        <pc:sldMkLst>
          <pc:docMk/>
          <pc:sldMk cId="3879549896" sldId="292"/>
        </pc:sldMkLst>
        <pc:spChg chg="mod">
          <ac:chgData name="Thotapalli, Venkat Siva Sai Vishwak Teja" userId="b343f6df-e0bf-4a58-9c8c-9ffbb8c6b35b" providerId="ADAL" clId="{FA9D70F4-6484-460F-A109-235E92B09C12}" dt="2024-04-30T12:56:13.033" v="536"/>
          <ac:spMkLst>
            <pc:docMk/>
            <pc:sldMk cId="3879549896" sldId="292"/>
            <ac:spMk id="4" creationId="{206ABF0F-10AB-14D9-0326-0694813D5566}"/>
          </ac:spMkLst>
        </pc:spChg>
      </pc:sldChg>
      <pc:sldChg chg="del">
        <pc:chgData name="Thotapalli, Venkat Siva Sai Vishwak Teja" userId="b343f6df-e0bf-4a58-9c8c-9ffbb8c6b35b" providerId="ADAL" clId="{FA9D70F4-6484-460F-A109-235E92B09C12}" dt="2024-04-30T04:56:44.640" v="0" actId="47"/>
        <pc:sldMkLst>
          <pc:docMk/>
          <pc:sldMk cId="3334471476" sldId="294"/>
        </pc:sldMkLst>
      </pc:sldChg>
      <pc:sldChg chg="addSp delSp modSp mod modClrScheme chgLayout">
        <pc:chgData name="Thotapalli, Venkat Siva Sai Vishwak Teja" userId="b343f6df-e0bf-4a58-9c8c-9ffbb8c6b35b" providerId="ADAL" clId="{FA9D70F4-6484-460F-A109-235E92B09C12}" dt="2024-04-30T05:34:34.719" v="376" actId="14100"/>
        <pc:sldMkLst>
          <pc:docMk/>
          <pc:sldMk cId="1369887020" sldId="295"/>
        </pc:sldMkLst>
        <pc:spChg chg="mod">
          <ac:chgData name="Thotapalli, Venkat Siva Sai Vishwak Teja" userId="b343f6df-e0bf-4a58-9c8c-9ffbb8c6b35b" providerId="ADAL" clId="{FA9D70F4-6484-460F-A109-235E92B09C12}" dt="2024-04-30T05:09:25.498" v="299" actId="26606"/>
          <ac:spMkLst>
            <pc:docMk/>
            <pc:sldMk cId="1369887020" sldId="295"/>
            <ac:spMk id="2" creationId="{74CF3AFF-B024-5DB4-72A0-916D904E2889}"/>
          </ac:spMkLst>
        </pc:spChg>
        <pc:spChg chg="del">
          <ac:chgData name="Thotapalli, Venkat Siva Sai Vishwak Teja" userId="b343f6df-e0bf-4a58-9c8c-9ffbb8c6b35b" providerId="ADAL" clId="{FA9D70F4-6484-460F-A109-235E92B09C12}" dt="2024-04-30T05:04:38.399" v="199"/>
          <ac:spMkLst>
            <pc:docMk/>
            <pc:sldMk cId="1369887020" sldId="295"/>
            <ac:spMk id="3" creationId="{71173FB0-F222-E030-5EFB-0ED87679DC4A}"/>
          </ac:spMkLst>
        </pc:spChg>
        <pc:spChg chg="mod ord modVis">
          <ac:chgData name="Thotapalli, Venkat Siva Sai Vishwak Teja" userId="b343f6df-e0bf-4a58-9c8c-9ffbb8c6b35b" providerId="ADAL" clId="{FA9D70F4-6484-460F-A109-235E92B09C12}" dt="2024-04-30T05:09:14.562" v="295" actId="26606"/>
          <ac:spMkLst>
            <pc:docMk/>
            <pc:sldMk cId="1369887020" sldId="295"/>
            <ac:spMk id="4" creationId="{D75E01EC-7C41-68B0-FAE5-250A6031E14F}"/>
          </ac:spMkLst>
        </pc:spChg>
        <pc:spChg chg="add mod">
          <ac:chgData name="Thotapalli, Venkat Siva Sai Vishwak Teja" userId="b343f6df-e0bf-4a58-9c8c-9ffbb8c6b35b" providerId="ADAL" clId="{FA9D70F4-6484-460F-A109-235E92B09C12}" dt="2024-04-30T05:09:25.498" v="299" actId="26606"/>
          <ac:spMkLst>
            <pc:docMk/>
            <pc:sldMk cId="1369887020" sldId="295"/>
            <ac:spMk id="10" creationId="{3D7CD1B5-F1EE-4A0D-CE39-E55CFB238C50}"/>
          </ac:spMkLst>
        </pc:spChg>
        <pc:picChg chg="add mod">
          <ac:chgData name="Thotapalli, Venkat Siva Sai Vishwak Teja" userId="b343f6df-e0bf-4a58-9c8c-9ffbb8c6b35b" providerId="ADAL" clId="{FA9D70F4-6484-460F-A109-235E92B09C12}" dt="2024-04-30T05:34:34.719" v="376" actId="14100"/>
          <ac:picMkLst>
            <pc:docMk/>
            <pc:sldMk cId="1369887020" sldId="295"/>
            <ac:picMk id="5" creationId="{45040C0B-2EEA-C0C5-38C0-2C69BAB0634D}"/>
          </ac:picMkLst>
        </pc:picChg>
      </pc:sldChg>
      <pc:sldChg chg="del">
        <pc:chgData name="Thotapalli, Venkat Siva Sai Vishwak Teja" userId="b343f6df-e0bf-4a58-9c8c-9ffbb8c6b35b" providerId="ADAL" clId="{FA9D70F4-6484-460F-A109-235E92B09C12}" dt="2024-04-30T04:56:46.802" v="1" actId="47"/>
        <pc:sldMkLst>
          <pc:docMk/>
          <pc:sldMk cId="792641463" sldId="296"/>
        </pc:sldMkLst>
      </pc:sldChg>
      <pc:sldChg chg="addSp delSp modSp mod modClrScheme chgLayout">
        <pc:chgData name="Thotapalli, Venkat Siva Sai Vishwak Teja" userId="b343f6df-e0bf-4a58-9c8c-9ffbb8c6b35b" providerId="ADAL" clId="{FA9D70F4-6484-460F-A109-235E92B09C12}" dt="2024-04-30T12:56:13.033" v="536"/>
        <pc:sldMkLst>
          <pc:docMk/>
          <pc:sldMk cId="1336159794" sldId="297"/>
        </pc:sldMkLst>
        <pc:spChg chg="mod">
          <ac:chgData name="Thotapalli, Venkat Siva Sai Vishwak Teja" userId="b343f6df-e0bf-4a58-9c8c-9ffbb8c6b35b" providerId="ADAL" clId="{FA9D70F4-6484-460F-A109-235E92B09C12}" dt="2024-04-30T05:05:41.702" v="236" actId="1076"/>
          <ac:spMkLst>
            <pc:docMk/>
            <pc:sldMk cId="1336159794" sldId="297"/>
            <ac:spMk id="2" creationId="{D19649F2-740C-D2FF-C28F-4A9A284844CA}"/>
          </ac:spMkLst>
        </pc:spChg>
        <pc:spChg chg="mod ord">
          <ac:chgData name="Thotapalli, Venkat Siva Sai Vishwak Teja" userId="b343f6df-e0bf-4a58-9c8c-9ffbb8c6b35b" providerId="ADAL" clId="{FA9D70F4-6484-460F-A109-235E92B09C12}" dt="2024-04-30T12:56:13.033" v="536"/>
          <ac:spMkLst>
            <pc:docMk/>
            <pc:sldMk cId="1336159794" sldId="297"/>
            <ac:spMk id="4" creationId="{34DE0CF6-08B2-2070-5DBF-5E8884BBCF5D}"/>
          </ac:spMkLst>
        </pc:spChg>
        <pc:spChg chg="add mod">
          <ac:chgData name="Thotapalli, Venkat Siva Sai Vishwak Teja" userId="b343f6df-e0bf-4a58-9c8c-9ffbb8c6b35b" providerId="ADAL" clId="{FA9D70F4-6484-460F-A109-235E92B09C12}" dt="2024-04-30T05:04:53.988" v="229" actId="20577"/>
          <ac:spMkLst>
            <pc:docMk/>
            <pc:sldMk cId="1336159794" sldId="297"/>
            <ac:spMk id="12" creationId="{E6040225-A370-0328-E9CE-9D66C691AEDF}"/>
          </ac:spMkLst>
        </pc:spChg>
        <pc:spChg chg="add mod">
          <ac:chgData name="Thotapalli, Venkat Siva Sai Vishwak Teja" userId="b343f6df-e0bf-4a58-9c8c-9ffbb8c6b35b" providerId="ADAL" clId="{FA9D70F4-6484-460F-A109-235E92B09C12}" dt="2024-04-30T12:56:11.972" v="535"/>
          <ac:spMkLst>
            <pc:docMk/>
            <pc:sldMk cId="1336159794" sldId="297"/>
            <ac:spMk id="14" creationId="{CF299247-DDFE-58A2-800E-CC8ADB7DFC30}"/>
          </ac:spMkLst>
        </pc:spChg>
        <pc:picChg chg="add mod">
          <ac:chgData name="Thotapalli, Venkat Siva Sai Vishwak Teja" userId="b343f6df-e0bf-4a58-9c8c-9ffbb8c6b35b" providerId="ADAL" clId="{FA9D70F4-6484-460F-A109-235E92B09C12}" dt="2024-04-30T04:59:21.931" v="90" actId="14100"/>
          <ac:picMkLst>
            <pc:docMk/>
            <pc:sldMk cId="1336159794" sldId="297"/>
            <ac:picMk id="5" creationId="{6BB063BE-C697-2451-5274-27E2FF14AA3E}"/>
          </ac:picMkLst>
        </pc:picChg>
        <pc:picChg chg="add del mod ord">
          <ac:chgData name="Thotapalli, Venkat Siva Sai Vishwak Teja" userId="b343f6df-e0bf-4a58-9c8c-9ffbb8c6b35b" providerId="ADAL" clId="{FA9D70F4-6484-460F-A109-235E92B09C12}" dt="2024-04-30T05:04:43.493" v="200" actId="478"/>
          <ac:picMkLst>
            <pc:docMk/>
            <pc:sldMk cId="1336159794" sldId="297"/>
            <ac:picMk id="7" creationId="{E6F92A5E-A80C-C763-FE49-82F169D79878}"/>
          </ac:picMkLst>
        </pc:picChg>
        <pc:picChg chg="add mod">
          <ac:chgData name="Thotapalli, Venkat Siva Sai Vishwak Teja" userId="b343f6df-e0bf-4a58-9c8c-9ffbb8c6b35b" providerId="ADAL" clId="{FA9D70F4-6484-460F-A109-235E92B09C12}" dt="2024-04-30T05:05:28.468" v="235" actId="14100"/>
          <ac:picMkLst>
            <pc:docMk/>
            <pc:sldMk cId="1336159794" sldId="297"/>
            <ac:picMk id="8" creationId="{3E0AD0A3-6C3C-E0EE-B80A-EFF00967B38F}"/>
          </ac:picMkLst>
        </pc:picChg>
      </pc:sldChg>
      <pc:sldChg chg="addSp delSp modSp add mod ord">
        <pc:chgData name="Thotapalli, Venkat Siva Sai Vishwak Teja" userId="b343f6df-e0bf-4a58-9c8c-9ffbb8c6b35b" providerId="ADAL" clId="{FA9D70F4-6484-460F-A109-235E92B09C12}" dt="2024-04-30T05:08:05.534" v="277" actId="14100"/>
        <pc:sldMkLst>
          <pc:docMk/>
          <pc:sldMk cId="646398076" sldId="298"/>
        </pc:sldMkLst>
        <pc:spChg chg="del mod">
          <ac:chgData name="Thotapalli, Venkat Siva Sai Vishwak Teja" userId="b343f6df-e0bf-4a58-9c8c-9ffbb8c6b35b" providerId="ADAL" clId="{FA9D70F4-6484-460F-A109-235E92B09C12}" dt="2024-04-30T05:02:35.345" v="186" actId="478"/>
          <ac:spMkLst>
            <pc:docMk/>
            <pc:sldMk cId="646398076" sldId="298"/>
            <ac:spMk id="2" creationId="{D19649F2-740C-D2FF-C28F-4A9A284844CA}"/>
          </ac:spMkLst>
        </pc:spChg>
        <pc:spChg chg="mod ord">
          <ac:chgData name="Thotapalli, Venkat Siva Sai Vishwak Teja" userId="b343f6df-e0bf-4a58-9c8c-9ffbb8c6b35b" providerId="ADAL" clId="{FA9D70F4-6484-460F-A109-235E92B09C12}" dt="2024-04-30T05:07:36.385" v="269" actId="26606"/>
          <ac:spMkLst>
            <pc:docMk/>
            <pc:sldMk cId="646398076" sldId="298"/>
            <ac:spMk id="4" creationId="{34DE0CF6-08B2-2070-5DBF-5E8884BBCF5D}"/>
          </ac:spMkLst>
        </pc:spChg>
        <pc:spChg chg="mod">
          <ac:chgData name="Thotapalli, Venkat Siva Sai Vishwak Teja" userId="b343f6df-e0bf-4a58-9c8c-9ffbb8c6b35b" providerId="ADAL" clId="{FA9D70F4-6484-460F-A109-235E92B09C12}" dt="2024-04-30T05:08:05.534" v="277" actId="14100"/>
          <ac:spMkLst>
            <pc:docMk/>
            <pc:sldMk cId="646398076" sldId="298"/>
            <ac:spMk id="12" creationId="{E6040225-A370-0328-E9CE-9D66C691AEDF}"/>
          </ac:spMkLst>
        </pc:spChg>
        <pc:spChg chg="mod ord">
          <ac:chgData name="Thotapalli, Venkat Siva Sai Vishwak Teja" userId="b343f6df-e0bf-4a58-9c8c-9ffbb8c6b35b" providerId="ADAL" clId="{FA9D70F4-6484-460F-A109-235E92B09C12}" dt="2024-04-30T05:07:52.430" v="274" actId="14100"/>
          <ac:spMkLst>
            <pc:docMk/>
            <pc:sldMk cId="646398076" sldId="298"/>
            <ac:spMk id="14" creationId="{CF299247-DDFE-58A2-800E-CC8ADB7DFC30}"/>
          </ac:spMkLst>
        </pc:spChg>
        <pc:spChg chg="add mod">
          <ac:chgData name="Thotapalli, Venkat Siva Sai Vishwak Teja" userId="b343f6df-e0bf-4a58-9c8c-9ffbb8c6b35b" providerId="ADAL" clId="{FA9D70F4-6484-460F-A109-235E92B09C12}" dt="2024-04-30T05:07:38.184" v="270"/>
          <ac:spMkLst>
            <pc:docMk/>
            <pc:sldMk cId="646398076" sldId="298"/>
            <ac:spMk id="19" creationId="{C43B2438-9851-AC13-F3DB-41333A7374AE}"/>
          </ac:spMkLst>
        </pc:spChg>
        <pc:picChg chg="del">
          <ac:chgData name="Thotapalli, Venkat Siva Sai Vishwak Teja" userId="b343f6df-e0bf-4a58-9c8c-9ffbb8c6b35b" providerId="ADAL" clId="{FA9D70F4-6484-460F-A109-235E92B09C12}" dt="2024-04-30T04:59:50.991" v="95" actId="478"/>
          <ac:picMkLst>
            <pc:docMk/>
            <pc:sldMk cId="646398076" sldId="298"/>
            <ac:picMk id="5" creationId="{6BB063BE-C697-2451-5274-27E2FF14AA3E}"/>
          </ac:picMkLst>
        </pc:picChg>
        <pc:picChg chg="add mod">
          <ac:chgData name="Thotapalli, Venkat Siva Sai Vishwak Teja" userId="b343f6df-e0bf-4a58-9c8c-9ffbb8c6b35b" providerId="ADAL" clId="{FA9D70F4-6484-460F-A109-235E92B09C12}" dt="2024-04-30T05:08:00.579" v="276" actId="1076"/>
          <ac:picMkLst>
            <pc:docMk/>
            <pc:sldMk cId="646398076" sldId="298"/>
            <ac:picMk id="6" creationId="{8297C040-0962-B54F-34A0-0A402B5BFA95}"/>
          </ac:picMkLst>
        </pc:picChg>
        <pc:picChg chg="del">
          <ac:chgData name="Thotapalli, Venkat Siva Sai Vishwak Teja" userId="b343f6df-e0bf-4a58-9c8c-9ffbb8c6b35b" providerId="ADAL" clId="{FA9D70F4-6484-460F-A109-235E92B09C12}" dt="2024-04-30T04:59:48.742" v="94" actId="478"/>
          <ac:picMkLst>
            <pc:docMk/>
            <pc:sldMk cId="646398076" sldId="298"/>
            <ac:picMk id="7" creationId="{E6F92A5E-A80C-C763-FE49-82F169D79878}"/>
          </ac:picMkLst>
        </pc:picChg>
        <pc:picChg chg="add del mod">
          <ac:chgData name="Thotapalli, Venkat Siva Sai Vishwak Teja" userId="b343f6df-e0bf-4a58-9c8c-9ffbb8c6b35b" providerId="ADAL" clId="{FA9D70F4-6484-460F-A109-235E92B09C12}" dt="2024-04-30T05:06:10.351" v="237" actId="478"/>
          <ac:picMkLst>
            <pc:docMk/>
            <pc:sldMk cId="646398076" sldId="298"/>
            <ac:picMk id="9" creationId="{6B9460E8-D503-9953-B51D-E7204139467B}"/>
          </ac:picMkLst>
        </pc:picChg>
        <pc:picChg chg="add del mod">
          <ac:chgData name="Thotapalli, Venkat Siva Sai Vishwak Teja" userId="b343f6df-e0bf-4a58-9c8c-9ffbb8c6b35b" providerId="ADAL" clId="{FA9D70F4-6484-460F-A109-235E92B09C12}" dt="2024-04-30T05:06:25.152" v="238" actId="478"/>
          <ac:picMkLst>
            <pc:docMk/>
            <pc:sldMk cId="646398076" sldId="298"/>
            <ac:picMk id="10" creationId="{7510FCD1-F69C-EBE1-FA4E-42390C73356D}"/>
          </ac:picMkLst>
        </pc:picChg>
        <pc:picChg chg="add mod">
          <ac:chgData name="Thotapalli, Venkat Siva Sai Vishwak Teja" userId="b343f6df-e0bf-4a58-9c8c-9ffbb8c6b35b" providerId="ADAL" clId="{FA9D70F4-6484-460F-A109-235E92B09C12}" dt="2024-04-30T05:07:49.507" v="273" actId="1076"/>
          <ac:picMkLst>
            <pc:docMk/>
            <pc:sldMk cId="646398076" sldId="298"/>
            <ac:picMk id="13" creationId="{7212566E-1CEF-1C89-0288-6D8C963D0150}"/>
          </ac:picMkLst>
        </pc:picChg>
        <pc:picChg chg="add mod">
          <ac:chgData name="Thotapalli, Venkat Siva Sai Vishwak Teja" userId="b343f6df-e0bf-4a58-9c8c-9ffbb8c6b35b" providerId="ADAL" clId="{FA9D70F4-6484-460F-A109-235E92B09C12}" dt="2024-04-30T05:07:25.766" v="268"/>
          <ac:picMkLst>
            <pc:docMk/>
            <pc:sldMk cId="646398076" sldId="298"/>
            <ac:picMk id="15" creationId="{A7CC3496-8AC2-7A22-0CBA-9082627C3AA6}"/>
          </ac:picMkLst>
        </pc:picChg>
      </pc:sldChg>
      <pc:sldChg chg="modSp">
        <pc:chgData name="Thotapalli, Venkat Siva Sai Vishwak Teja" userId="b343f6df-e0bf-4a58-9c8c-9ffbb8c6b35b" providerId="ADAL" clId="{FA9D70F4-6484-460F-A109-235E92B09C12}" dt="2024-04-30T12:56:13.033" v="536"/>
        <pc:sldMkLst>
          <pc:docMk/>
          <pc:sldMk cId="2554820021" sldId="299"/>
        </pc:sldMkLst>
        <pc:spChg chg="mod">
          <ac:chgData name="Thotapalli, Venkat Siva Sai Vishwak Teja" userId="b343f6df-e0bf-4a58-9c8c-9ffbb8c6b35b" providerId="ADAL" clId="{FA9D70F4-6484-460F-A109-235E92B09C12}" dt="2024-04-30T12:56:13.033" v="536"/>
          <ac:spMkLst>
            <pc:docMk/>
            <pc:sldMk cId="2554820021" sldId="299"/>
            <ac:spMk id="4" creationId="{25EB9A83-CDDF-FC55-46ED-6B540BA60E31}"/>
          </ac:spMkLst>
        </pc:spChg>
      </pc:sldChg>
      <pc:sldChg chg="addSp delSp modSp new del mod">
        <pc:chgData name="Thotapalli, Venkat Siva Sai Vishwak Teja" userId="b343f6df-e0bf-4a58-9c8c-9ffbb8c6b35b" providerId="ADAL" clId="{FA9D70F4-6484-460F-A109-235E92B09C12}" dt="2024-04-30T12:59:59.873" v="553" actId="47"/>
        <pc:sldMkLst>
          <pc:docMk/>
          <pc:sldMk cId="245128601" sldId="300"/>
        </pc:sldMkLst>
        <pc:spChg chg="del">
          <ac:chgData name="Thotapalli, Venkat Siva Sai Vishwak Teja" userId="b343f6df-e0bf-4a58-9c8c-9ffbb8c6b35b" providerId="ADAL" clId="{FA9D70F4-6484-460F-A109-235E92B09C12}" dt="2024-04-30T05:12:40.704" v="310"/>
          <ac:spMkLst>
            <pc:docMk/>
            <pc:sldMk cId="245128601" sldId="300"/>
            <ac:spMk id="3" creationId="{AF30E52E-2B5D-E8F9-1AC8-657706477572}"/>
          </ac:spMkLst>
        </pc:spChg>
        <pc:spChg chg="mod">
          <ac:chgData name="Thotapalli, Venkat Siva Sai Vishwak Teja" userId="b343f6df-e0bf-4a58-9c8c-9ffbb8c6b35b" providerId="ADAL" clId="{FA9D70F4-6484-460F-A109-235E92B09C12}" dt="2024-04-30T12:56:13.033" v="536"/>
          <ac:spMkLst>
            <pc:docMk/>
            <pc:sldMk cId="245128601" sldId="300"/>
            <ac:spMk id="4" creationId="{39944C04-F06F-DB0D-2A11-1115887CA567}"/>
          </ac:spMkLst>
        </pc:spChg>
        <pc:picChg chg="add mod">
          <ac:chgData name="Thotapalli, Venkat Siva Sai Vishwak Teja" userId="b343f6df-e0bf-4a58-9c8c-9ffbb8c6b35b" providerId="ADAL" clId="{FA9D70F4-6484-460F-A109-235E92B09C12}" dt="2024-04-30T12:56:13.033" v="536"/>
          <ac:picMkLst>
            <pc:docMk/>
            <pc:sldMk cId="245128601" sldId="300"/>
            <ac:picMk id="6" creationId="{B0BAE0DA-8A02-C9C4-263D-EBDF623198A9}"/>
          </ac:picMkLst>
        </pc:picChg>
        <pc:picChg chg="add del mod">
          <ac:chgData name="Thotapalli, Venkat Siva Sai Vishwak Teja" userId="b343f6df-e0bf-4a58-9c8c-9ffbb8c6b35b" providerId="ADAL" clId="{FA9D70F4-6484-460F-A109-235E92B09C12}" dt="2024-04-30T05:14:13.941" v="343" actId="21"/>
          <ac:picMkLst>
            <pc:docMk/>
            <pc:sldMk cId="245128601" sldId="300"/>
            <ac:picMk id="8" creationId="{4FF5FC14-218E-FFDB-7101-5C7A43978062}"/>
          </ac:picMkLst>
        </pc:picChg>
        <pc:picChg chg="add del mod">
          <ac:chgData name="Thotapalli, Venkat Siva Sai Vishwak Teja" userId="b343f6df-e0bf-4a58-9c8c-9ffbb8c6b35b" providerId="ADAL" clId="{FA9D70F4-6484-460F-A109-235E92B09C12}" dt="2024-04-30T05:14:06.083" v="341" actId="21"/>
          <ac:picMkLst>
            <pc:docMk/>
            <pc:sldMk cId="245128601" sldId="300"/>
            <ac:picMk id="10" creationId="{61C3BFE3-5E34-B276-807D-F907D38C8F38}"/>
          </ac:picMkLst>
        </pc:picChg>
        <pc:picChg chg="add del mod">
          <ac:chgData name="Thotapalli, Venkat Siva Sai Vishwak Teja" userId="b343f6df-e0bf-4a58-9c8c-9ffbb8c6b35b" providerId="ADAL" clId="{FA9D70F4-6484-460F-A109-235E92B09C12}" dt="2024-04-30T05:13:56.378" v="338" actId="21"/>
          <ac:picMkLst>
            <pc:docMk/>
            <pc:sldMk cId="245128601" sldId="300"/>
            <ac:picMk id="12" creationId="{4FED4C7D-DDAF-4E6B-2871-EC59F8292AC9}"/>
          </ac:picMkLst>
        </pc:picChg>
        <pc:picChg chg="add del mod">
          <ac:chgData name="Thotapalli, Venkat Siva Sai Vishwak Teja" userId="b343f6df-e0bf-4a58-9c8c-9ffbb8c6b35b" providerId="ADAL" clId="{FA9D70F4-6484-460F-A109-235E92B09C12}" dt="2024-04-30T05:13:43.551" v="334" actId="21"/>
          <ac:picMkLst>
            <pc:docMk/>
            <pc:sldMk cId="245128601" sldId="300"/>
            <ac:picMk id="14" creationId="{EA5C0E24-302A-8DA5-CC55-5558320292AC}"/>
          </ac:picMkLst>
        </pc:picChg>
        <pc:picChg chg="add del mod">
          <ac:chgData name="Thotapalli, Venkat Siva Sai Vishwak Teja" userId="b343f6df-e0bf-4a58-9c8c-9ffbb8c6b35b" providerId="ADAL" clId="{FA9D70F4-6484-460F-A109-235E92B09C12}" dt="2024-04-30T05:13:15.019" v="332" actId="21"/>
          <ac:picMkLst>
            <pc:docMk/>
            <pc:sldMk cId="245128601" sldId="300"/>
            <ac:picMk id="16" creationId="{6A24A05B-04AA-5A3B-B671-1263066BFDCD}"/>
          </ac:picMkLst>
        </pc:picChg>
        <pc:picChg chg="add del mod">
          <ac:chgData name="Thotapalli, Venkat Siva Sai Vishwak Teja" userId="b343f6df-e0bf-4a58-9c8c-9ffbb8c6b35b" providerId="ADAL" clId="{FA9D70F4-6484-460F-A109-235E92B09C12}" dt="2024-04-30T05:12:54.737" v="329" actId="21"/>
          <ac:picMkLst>
            <pc:docMk/>
            <pc:sldMk cId="245128601" sldId="300"/>
            <ac:picMk id="18" creationId="{145D1DC1-4078-EC9D-5447-A1248804FE4E}"/>
          </ac:picMkLst>
        </pc:picChg>
        <pc:picChg chg="add del mod">
          <ac:chgData name="Thotapalli, Venkat Siva Sai Vishwak Teja" userId="b343f6df-e0bf-4a58-9c8c-9ffbb8c6b35b" providerId="ADAL" clId="{FA9D70F4-6484-460F-A109-235E92B09C12}" dt="2024-04-30T05:12:46.843" v="327" actId="21"/>
          <ac:picMkLst>
            <pc:docMk/>
            <pc:sldMk cId="245128601" sldId="300"/>
            <ac:picMk id="20" creationId="{096CBE4D-5B19-A071-FD46-530D33694FE7}"/>
          </ac:picMkLst>
        </pc:picChg>
      </pc:sldChg>
      <pc:sldChg chg="add del">
        <pc:chgData name="Thotapalli, Venkat Siva Sai Vishwak Teja" userId="b343f6df-e0bf-4a58-9c8c-9ffbb8c6b35b" providerId="ADAL" clId="{FA9D70F4-6484-460F-A109-235E92B09C12}" dt="2024-04-30T05:09:35.675" v="300" actId="47"/>
        <pc:sldMkLst>
          <pc:docMk/>
          <pc:sldMk cId="2491942856" sldId="300"/>
        </pc:sldMkLst>
      </pc:sldChg>
      <pc:sldChg chg="addSp delSp modSp new del">
        <pc:chgData name="Thotapalli, Venkat Siva Sai Vishwak Teja" userId="b343f6df-e0bf-4a58-9c8c-9ffbb8c6b35b" providerId="ADAL" clId="{FA9D70F4-6484-460F-A109-235E92B09C12}" dt="2024-04-30T12:59:53.075" v="546" actId="47"/>
        <pc:sldMkLst>
          <pc:docMk/>
          <pc:sldMk cId="2126928726" sldId="301"/>
        </pc:sldMkLst>
        <pc:spChg chg="del">
          <ac:chgData name="Thotapalli, Venkat Siva Sai Vishwak Teja" userId="b343f6df-e0bf-4a58-9c8c-9ffbb8c6b35b" providerId="ADAL" clId="{FA9D70F4-6484-460F-A109-235E92B09C12}" dt="2024-04-30T05:12:49.729" v="328"/>
          <ac:spMkLst>
            <pc:docMk/>
            <pc:sldMk cId="2126928726" sldId="301"/>
            <ac:spMk id="3" creationId="{783E76F6-5E10-63C7-66A9-0D0BC18DC30B}"/>
          </ac:spMkLst>
        </pc:spChg>
        <pc:spChg chg="mod">
          <ac:chgData name="Thotapalli, Venkat Siva Sai Vishwak Teja" userId="b343f6df-e0bf-4a58-9c8c-9ffbb8c6b35b" providerId="ADAL" clId="{FA9D70F4-6484-460F-A109-235E92B09C12}" dt="2024-04-30T12:56:13.033" v="536"/>
          <ac:spMkLst>
            <pc:docMk/>
            <pc:sldMk cId="2126928726" sldId="301"/>
            <ac:spMk id="4" creationId="{6A9FEC2F-2A12-1A93-223A-59AD14C7F334}"/>
          </ac:spMkLst>
        </pc:spChg>
        <pc:picChg chg="add mod">
          <ac:chgData name="Thotapalli, Venkat Siva Sai Vishwak Teja" userId="b343f6df-e0bf-4a58-9c8c-9ffbb8c6b35b" providerId="ADAL" clId="{FA9D70F4-6484-460F-A109-235E92B09C12}" dt="2024-04-30T05:12:49.729" v="328"/>
          <ac:picMkLst>
            <pc:docMk/>
            <pc:sldMk cId="2126928726" sldId="301"/>
            <ac:picMk id="20" creationId="{096CBE4D-5B19-A071-FD46-530D33694FE7}"/>
          </ac:picMkLst>
        </pc:picChg>
      </pc:sldChg>
      <pc:sldChg chg="addSp delSp modSp new del">
        <pc:chgData name="Thotapalli, Venkat Siva Sai Vishwak Teja" userId="b343f6df-e0bf-4a58-9c8c-9ffbb8c6b35b" providerId="ADAL" clId="{FA9D70F4-6484-460F-A109-235E92B09C12}" dt="2024-04-30T12:59:53.913" v="547" actId="47"/>
        <pc:sldMkLst>
          <pc:docMk/>
          <pc:sldMk cId="1655914360" sldId="302"/>
        </pc:sldMkLst>
        <pc:spChg chg="mod">
          <ac:chgData name="Thotapalli, Venkat Siva Sai Vishwak Teja" userId="b343f6df-e0bf-4a58-9c8c-9ffbb8c6b35b" providerId="ADAL" clId="{FA9D70F4-6484-460F-A109-235E92B09C12}" dt="2024-04-30T12:56:13.033" v="536"/>
          <ac:spMkLst>
            <pc:docMk/>
            <pc:sldMk cId="1655914360" sldId="302"/>
            <ac:spMk id="2" creationId="{AFE47381-BEBF-4690-D090-989330341953}"/>
          </ac:spMkLst>
        </pc:spChg>
        <pc:spChg chg="del">
          <ac:chgData name="Thotapalli, Venkat Siva Sai Vishwak Teja" userId="b343f6df-e0bf-4a58-9c8c-9ffbb8c6b35b" providerId="ADAL" clId="{FA9D70F4-6484-460F-A109-235E92B09C12}" dt="2024-04-30T05:12:57.580" v="330"/>
          <ac:spMkLst>
            <pc:docMk/>
            <pc:sldMk cId="1655914360" sldId="302"/>
            <ac:spMk id="3" creationId="{DE094079-BC1F-F2DD-0275-4BBD00FD888D}"/>
          </ac:spMkLst>
        </pc:spChg>
        <pc:spChg chg="mod">
          <ac:chgData name="Thotapalli, Venkat Siva Sai Vishwak Teja" userId="b343f6df-e0bf-4a58-9c8c-9ffbb8c6b35b" providerId="ADAL" clId="{FA9D70F4-6484-460F-A109-235E92B09C12}" dt="2024-04-30T12:56:13.033" v="536"/>
          <ac:spMkLst>
            <pc:docMk/>
            <pc:sldMk cId="1655914360" sldId="302"/>
            <ac:spMk id="4" creationId="{15D56F00-C335-54D2-4335-7699BB43C649}"/>
          </ac:spMkLst>
        </pc:spChg>
        <pc:picChg chg="add mod">
          <ac:chgData name="Thotapalli, Venkat Siva Sai Vishwak Teja" userId="b343f6df-e0bf-4a58-9c8c-9ffbb8c6b35b" providerId="ADAL" clId="{FA9D70F4-6484-460F-A109-235E92B09C12}" dt="2024-04-30T12:56:13.033" v="536"/>
          <ac:picMkLst>
            <pc:docMk/>
            <pc:sldMk cId="1655914360" sldId="302"/>
            <ac:picMk id="18" creationId="{145D1DC1-4078-EC9D-5447-A1248804FE4E}"/>
          </ac:picMkLst>
        </pc:picChg>
      </pc:sldChg>
      <pc:sldChg chg="addSp delSp modSp new del">
        <pc:chgData name="Thotapalli, Venkat Siva Sai Vishwak Teja" userId="b343f6df-e0bf-4a58-9c8c-9ffbb8c6b35b" providerId="ADAL" clId="{FA9D70F4-6484-460F-A109-235E92B09C12}" dt="2024-04-30T12:59:54.580" v="548" actId="47"/>
        <pc:sldMkLst>
          <pc:docMk/>
          <pc:sldMk cId="686117141" sldId="303"/>
        </pc:sldMkLst>
        <pc:spChg chg="mod">
          <ac:chgData name="Thotapalli, Venkat Siva Sai Vishwak Teja" userId="b343f6df-e0bf-4a58-9c8c-9ffbb8c6b35b" providerId="ADAL" clId="{FA9D70F4-6484-460F-A109-235E92B09C12}" dt="2024-04-30T12:56:13.033" v="536"/>
          <ac:spMkLst>
            <pc:docMk/>
            <pc:sldMk cId="686117141" sldId="303"/>
            <ac:spMk id="2" creationId="{5CE578B8-B792-E4B5-04FC-E6000E11D353}"/>
          </ac:spMkLst>
        </pc:spChg>
        <pc:spChg chg="del">
          <ac:chgData name="Thotapalli, Venkat Siva Sai Vishwak Teja" userId="b343f6df-e0bf-4a58-9c8c-9ffbb8c6b35b" providerId="ADAL" clId="{FA9D70F4-6484-460F-A109-235E92B09C12}" dt="2024-04-30T05:13:18.401" v="333"/>
          <ac:spMkLst>
            <pc:docMk/>
            <pc:sldMk cId="686117141" sldId="303"/>
            <ac:spMk id="3" creationId="{5471C86A-5448-45D7-556F-F2A1D617C63F}"/>
          </ac:spMkLst>
        </pc:spChg>
        <pc:spChg chg="mod">
          <ac:chgData name="Thotapalli, Venkat Siva Sai Vishwak Teja" userId="b343f6df-e0bf-4a58-9c8c-9ffbb8c6b35b" providerId="ADAL" clId="{FA9D70F4-6484-460F-A109-235E92B09C12}" dt="2024-04-30T12:56:13.033" v="536"/>
          <ac:spMkLst>
            <pc:docMk/>
            <pc:sldMk cId="686117141" sldId="303"/>
            <ac:spMk id="4" creationId="{7F71B1BC-B4AB-9474-77CA-F0EEA2119E57}"/>
          </ac:spMkLst>
        </pc:spChg>
        <pc:picChg chg="add mod">
          <ac:chgData name="Thotapalli, Venkat Siva Sai Vishwak Teja" userId="b343f6df-e0bf-4a58-9c8c-9ffbb8c6b35b" providerId="ADAL" clId="{FA9D70F4-6484-460F-A109-235E92B09C12}" dt="2024-04-30T12:56:13.033" v="536"/>
          <ac:picMkLst>
            <pc:docMk/>
            <pc:sldMk cId="686117141" sldId="303"/>
            <ac:picMk id="16" creationId="{6A24A05B-04AA-5A3B-B671-1263066BFDCD}"/>
          </ac:picMkLst>
        </pc:picChg>
      </pc:sldChg>
      <pc:sldChg chg="addSp delSp modSp new del">
        <pc:chgData name="Thotapalli, Venkat Siva Sai Vishwak Teja" userId="b343f6df-e0bf-4a58-9c8c-9ffbb8c6b35b" providerId="ADAL" clId="{FA9D70F4-6484-460F-A109-235E92B09C12}" dt="2024-04-30T12:59:55.164" v="549" actId="47"/>
        <pc:sldMkLst>
          <pc:docMk/>
          <pc:sldMk cId="1839277098" sldId="304"/>
        </pc:sldMkLst>
        <pc:spChg chg="mod">
          <ac:chgData name="Thotapalli, Venkat Siva Sai Vishwak Teja" userId="b343f6df-e0bf-4a58-9c8c-9ffbb8c6b35b" providerId="ADAL" clId="{FA9D70F4-6484-460F-A109-235E92B09C12}" dt="2024-04-30T12:56:13.033" v="536"/>
          <ac:spMkLst>
            <pc:docMk/>
            <pc:sldMk cId="1839277098" sldId="304"/>
            <ac:spMk id="2" creationId="{A0165D12-92FE-8AD6-4B1E-560086374117}"/>
          </ac:spMkLst>
        </pc:spChg>
        <pc:spChg chg="del">
          <ac:chgData name="Thotapalli, Venkat Siva Sai Vishwak Teja" userId="b343f6df-e0bf-4a58-9c8c-9ffbb8c6b35b" providerId="ADAL" clId="{FA9D70F4-6484-460F-A109-235E92B09C12}" dt="2024-04-30T05:13:50.539" v="336"/>
          <ac:spMkLst>
            <pc:docMk/>
            <pc:sldMk cId="1839277098" sldId="304"/>
            <ac:spMk id="3" creationId="{4EE33E3B-CB2B-2F84-DFD3-341833D31058}"/>
          </ac:spMkLst>
        </pc:spChg>
        <pc:spChg chg="mod">
          <ac:chgData name="Thotapalli, Venkat Siva Sai Vishwak Teja" userId="b343f6df-e0bf-4a58-9c8c-9ffbb8c6b35b" providerId="ADAL" clId="{FA9D70F4-6484-460F-A109-235E92B09C12}" dt="2024-04-30T12:56:13.033" v="536"/>
          <ac:spMkLst>
            <pc:docMk/>
            <pc:sldMk cId="1839277098" sldId="304"/>
            <ac:spMk id="4" creationId="{24A8FC38-4F28-A66F-3C33-D835C696CA62}"/>
          </ac:spMkLst>
        </pc:spChg>
        <pc:picChg chg="add mod">
          <ac:chgData name="Thotapalli, Venkat Siva Sai Vishwak Teja" userId="b343f6df-e0bf-4a58-9c8c-9ffbb8c6b35b" providerId="ADAL" clId="{FA9D70F4-6484-460F-A109-235E92B09C12}" dt="2024-04-30T12:56:13.033" v="536"/>
          <ac:picMkLst>
            <pc:docMk/>
            <pc:sldMk cId="1839277098" sldId="304"/>
            <ac:picMk id="14" creationId="{EA5C0E24-302A-8DA5-CC55-5558320292AC}"/>
          </ac:picMkLst>
        </pc:picChg>
      </pc:sldChg>
      <pc:sldChg chg="addSp delSp modSp new del">
        <pc:chgData name="Thotapalli, Venkat Siva Sai Vishwak Teja" userId="b343f6df-e0bf-4a58-9c8c-9ffbb8c6b35b" providerId="ADAL" clId="{FA9D70F4-6484-460F-A109-235E92B09C12}" dt="2024-04-30T12:59:55.858" v="550" actId="47"/>
        <pc:sldMkLst>
          <pc:docMk/>
          <pc:sldMk cId="1336408101" sldId="305"/>
        </pc:sldMkLst>
        <pc:spChg chg="mod">
          <ac:chgData name="Thotapalli, Venkat Siva Sai Vishwak Teja" userId="b343f6df-e0bf-4a58-9c8c-9ffbb8c6b35b" providerId="ADAL" clId="{FA9D70F4-6484-460F-A109-235E92B09C12}" dt="2024-04-30T12:56:13.033" v="536"/>
          <ac:spMkLst>
            <pc:docMk/>
            <pc:sldMk cId="1336408101" sldId="305"/>
            <ac:spMk id="2" creationId="{AC733AE3-576D-D2BB-6E31-43380F9D7F69}"/>
          </ac:spMkLst>
        </pc:spChg>
        <pc:spChg chg="del">
          <ac:chgData name="Thotapalli, Venkat Siva Sai Vishwak Teja" userId="b343f6df-e0bf-4a58-9c8c-9ffbb8c6b35b" providerId="ADAL" clId="{FA9D70F4-6484-460F-A109-235E92B09C12}" dt="2024-04-30T05:14:00.092" v="339"/>
          <ac:spMkLst>
            <pc:docMk/>
            <pc:sldMk cId="1336408101" sldId="305"/>
            <ac:spMk id="3" creationId="{0B5F193D-629E-B7B1-9C05-70AF10F3B448}"/>
          </ac:spMkLst>
        </pc:spChg>
        <pc:spChg chg="mod">
          <ac:chgData name="Thotapalli, Venkat Siva Sai Vishwak Teja" userId="b343f6df-e0bf-4a58-9c8c-9ffbb8c6b35b" providerId="ADAL" clId="{FA9D70F4-6484-460F-A109-235E92B09C12}" dt="2024-04-30T12:56:13.033" v="536"/>
          <ac:spMkLst>
            <pc:docMk/>
            <pc:sldMk cId="1336408101" sldId="305"/>
            <ac:spMk id="4" creationId="{BF058EDD-4197-23F6-0E3C-B3746F28CCA4}"/>
          </ac:spMkLst>
        </pc:spChg>
        <pc:picChg chg="add mod">
          <ac:chgData name="Thotapalli, Venkat Siva Sai Vishwak Teja" userId="b343f6df-e0bf-4a58-9c8c-9ffbb8c6b35b" providerId="ADAL" clId="{FA9D70F4-6484-460F-A109-235E92B09C12}" dt="2024-04-30T12:56:13.033" v="536"/>
          <ac:picMkLst>
            <pc:docMk/>
            <pc:sldMk cId="1336408101" sldId="305"/>
            <ac:picMk id="12" creationId="{4FED4C7D-DDAF-4E6B-2871-EC59F8292AC9}"/>
          </ac:picMkLst>
        </pc:picChg>
      </pc:sldChg>
      <pc:sldChg chg="addSp modSp new del">
        <pc:chgData name="Thotapalli, Venkat Siva Sai Vishwak Teja" userId="b343f6df-e0bf-4a58-9c8c-9ffbb8c6b35b" providerId="ADAL" clId="{FA9D70F4-6484-460F-A109-235E92B09C12}" dt="2024-04-30T12:59:56.500" v="551" actId="47"/>
        <pc:sldMkLst>
          <pc:docMk/>
          <pc:sldMk cId="1782271201" sldId="306"/>
        </pc:sldMkLst>
        <pc:spChg chg="mod">
          <ac:chgData name="Thotapalli, Venkat Siva Sai Vishwak Teja" userId="b343f6df-e0bf-4a58-9c8c-9ffbb8c6b35b" providerId="ADAL" clId="{FA9D70F4-6484-460F-A109-235E92B09C12}" dt="2024-04-30T12:56:13.033" v="536"/>
          <ac:spMkLst>
            <pc:docMk/>
            <pc:sldMk cId="1782271201" sldId="306"/>
            <ac:spMk id="2" creationId="{BEF89F87-3869-A70C-C749-2EF94B809EFE}"/>
          </ac:spMkLst>
        </pc:spChg>
        <pc:spChg chg="mod">
          <ac:chgData name="Thotapalli, Venkat Siva Sai Vishwak Teja" userId="b343f6df-e0bf-4a58-9c8c-9ffbb8c6b35b" providerId="ADAL" clId="{FA9D70F4-6484-460F-A109-235E92B09C12}" dt="2024-04-30T12:56:13.033" v="536"/>
          <ac:spMkLst>
            <pc:docMk/>
            <pc:sldMk cId="1782271201" sldId="306"/>
            <ac:spMk id="3" creationId="{BCCA0C30-7AE2-9D29-C995-1ECB752FE807}"/>
          </ac:spMkLst>
        </pc:spChg>
        <pc:spChg chg="mod">
          <ac:chgData name="Thotapalli, Venkat Siva Sai Vishwak Teja" userId="b343f6df-e0bf-4a58-9c8c-9ffbb8c6b35b" providerId="ADAL" clId="{FA9D70F4-6484-460F-A109-235E92B09C12}" dt="2024-04-30T12:56:13.033" v="536"/>
          <ac:spMkLst>
            <pc:docMk/>
            <pc:sldMk cId="1782271201" sldId="306"/>
            <ac:spMk id="4" creationId="{CF837C3B-2883-B88E-F3F9-0CD9641DF098}"/>
          </ac:spMkLst>
        </pc:spChg>
        <pc:picChg chg="add mod">
          <ac:chgData name="Thotapalli, Venkat Siva Sai Vishwak Teja" userId="b343f6df-e0bf-4a58-9c8c-9ffbb8c6b35b" providerId="ADAL" clId="{FA9D70F4-6484-460F-A109-235E92B09C12}" dt="2024-04-30T05:14:09.208" v="342"/>
          <ac:picMkLst>
            <pc:docMk/>
            <pc:sldMk cId="1782271201" sldId="306"/>
            <ac:picMk id="10" creationId="{61C3BFE3-5E34-B276-807D-F907D38C8F38}"/>
          </ac:picMkLst>
        </pc:picChg>
      </pc:sldChg>
      <pc:sldChg chg="addSp modSp new del">
        <pc:chgData name="Thotapalli, Venkat Siva Sai Vishwak Teja" userId="b343f6df-e0bf-4a58-9c8c-9ffbb8c6b35b" providerId="ADAL" clId="{FA9D70F4-6484-460F-A109-235E92B09C12}" dt="2024-04-30T12:59:57.696" v="552" actId="47"/>
        <pc:sldMkLst>
          <pc:docMk/>
          <pc:sldMk cId="1000043695" sldId="307"/>
        </pc:sldMkLst>
        <pc:spChg chg="mod">
          <ac:chgData name="Thotapalli, Venkat Siva Sai Vishwak Teja" userId="b343f6df-e0bf-4a58-9c8c-9ffbb8c6b35b" providerId="ADAL" clId="{FA9D70F4-6484-460F-A109-235E92B09C12}" dt="2024-04-30T12:56:13.033" v="536"/>
          <ac:spMkLst>
            <pc:docMk/>
            <pc:sldMk cId="1000043695" sldId="307"/>
            <ac:spMk id="2" creationId="{F673A51F-A085-6349-5A2C-9579AC9E7AC6}"/>
          </ac:spMkLst>
        </pc:spChg>
        <pc:picChg chg="add mod">
          <ac:chgData name="Thotapalli, Venkat Siva Sai Vishwak Teja" userId="b343f6df-e0bf-4a58-9c8c-9ffbb8c6b35b" providerId="ADAL" clId="{FA9D70F4-6484-460F-A109-235E92B09C12}" dt="2024-04-30T05:14:34.213" v="345"/>
          <ac:picMkLst>
            <pc:docMk/>
            <pc:sldMk cId="1000043695" sldId="307"/>
            <ac:picMk id="8" creationId="{4FF5FC14-218E-FFDB-7101-5C7A43978062}"/>
          </ac:picMkLst>
        </pc:picChg>
      </pc:sldChg>
      <pc:sldChg chg="new del">
        <pc:chgData name="Thotapalli, Venkat Siva Sai Vishwak Teja" userId="b343f6df-e0bf-4a58-9c8c-9ffbb8c6b35b" providerId="ADAL" clId="{FA9D70F4-6484-460F-A109-235E92B09C12}" dt="2024-04-30T05:22:13.730" v="348" actId="47"/>
        <pc:sldMkLst>
          <pc:docMk/>
          <pc:sldMk cId="1559620920" sldId="308"/>
        </pc:sldMkLst>
      </pc:sldChg>
      <pc:sldChg chg="modSp new">
        <pc:chgData name="Thotapalli, Venkat Siva Sai Vishwak Teja" userId="b343f6df-e0bf-4a58-9c8c-9ffbb8c6b35b" providerId="ADAL" clId="{FA9D70F4-6484-460F-A109-235E92B09C12}" dt="2024-04-30T12:56:13.033" v="536"/>
        <pc:sldMkLst>
          <pc:docMk/>
          <pc:sldMk cId="3219665997" sldId="308"/>
        </pc:sldMkLst>
        <pc:spChg chg="mod">
          <ac:chgData name="Thotapalli, Venkat Siva Sai Vishwak Teja" userId="b343f6df-e0bf-4a58-9c8c-9ffbb8c6b35b" providerId="ADAL" clId="{FA9D70F4-6484-460F-A109-235E92B09C12}" dt="2024-04-30T12:56:13.033" v="536"/>
          <ac:spMkLst>
            <pc:docMk/>
            <pc:sldMk cId="3219665997" sldId="308"/>
            <ac:spMk id="2" creationId="{A5F64F1E-05A9-E307-ED34-865F7E5D7898}"/>
          </ac:spMkLst>
        </pc:spChg>
        <pc:spChg chg="mod">
          <ac:chgData name="Thotapalli, Venkat Siva Sai Vishwak Teja" userId="b343f6df-e0bf-4a58-9c8c-9ffbb8c6b35b" providerId="ADAL" clId="{FA9D70F4-6484-460F-A109-235E92B09C12}" dt="2024-04-30T12:56:13.033" v="536"/>
          <ac:spMkLst>
            <pc:docMk/>
            <pc:sldMk cId="3219665997" sldId="308"/>
            <ac:spMk id="3" creationId="{F21F0FD7-D3B5-418F-0121-77335F1E5275}"/>
          </ac:spMkLst>
        </pc:spChg>
        <pc:spChg chg="mod">
          <ac:chgData name="Thotapalli, Venkat Siva Sai Vishwak Teja" userId="b343f6df-e0bf-4a58-9c8c-9ffbb8c6b35b" providerId="ADAL" clId="{FA9D70F4-6484-460F-A109-235E92B09C12}" dt="2024-04-30T12:56:13.033" v="536"/>
          <ac:spMkLst>
            <pc:docMk/>
            <pc:sldMk cId="3219665997" sldId="308"/>
            <ac:spMk id="4" creationId="{01494F91-91F2-4A3C-801A-B76C6A7B0F0A}"/>
          </ac:spMkLst>
        </pc:spChg>
      </pc:sldChg>
      <pc:sldChg chg="addSp delSp modSp new del mod chgLayout">
        <pc:chgData name="Thotapalli, Venkat Siva Sai Vishwak Teja" userId="b343f6df-e0bf-4a58-9c8c-9ffbb8c6b35b" providerId="ADAL" clId="{FA9D70F4-6484-460F-A109-235E92B09C12}" dt="2024-04-30T05:23:13.493" v="356" actId="47"/>
        <pc:sldMkLst>
          <pc:docMk/>
          <pc:sldMk cId="1530347213" sldId="309"/>
        </pc:sldMkLst>
        <pc:spChg chg="del">
          <ac:chgData name="Thotapalli, Venkat Siva Sai Vishwak Teja" userId="b343f6df-e0bf-4a58-9c8c-9ffbb8c6b35b" providerId="ADAL" clId="{FA9D70F4-6484-460F-A109-235E92B09C12}" dt="2024-04-30T05:22:33.946" v="351" actId="6264"/>
          <ac:spMkLst>
            <pc:docMk/>
            <pc:sldMk cId="1530347213" sldId="309"/>
            <ac:spMk id="2" creationId="{8C77E11E-A83E-0C30-7A71-F3C0EADC626B}"/>
          </ac:spMkLst>
        </pc:spChg>
        <pc:spChg chg="del">
          <ac:chgData name="Thotapalli, Venkat Siva Sai Vishwak Teja" userId="b343f6df-e0bf-4a58-9c8c-9ffbb8c6b35b" providerId="ADAL" clId="{FA9D70F4-6484-460F-A109-235E92B09C12}" dt="2024-04-30T05:22:33.946" v="351" actId="6264"/>
          <ac:spMkLst>
            <pc:docMk/>
            <pc:sldMk cId="1530347213" sldId="309"/>
            <ac:spMk id="3" creationId="{C0A777CF-A00E-6B79-E5F4-CD4877C32761}"/>
          </ac:spMkLst>
        </pc:spChg>
        <pc:spChg chg="mod ord">
          <ac:chgData name="Thotapalli, Venkat Siva Sai Vishwak Teja" userId="b343f6df-e0bf-4a58-9c8c-9ffbb8c6b35b" providerId="ADAL" clId="{FA9D70F4-6484-460F-A109-235E92B09C12}" dt="2024-04-30T05:22:33.946" v="351" actId="6264"/>
          <ac:spMkLst>
            <pc:docMk/>
            <pc:sldMk cId="1530347213" sldId="309"/>
            <ac:spMk id="4" creationId="{5F9C6C86-1E7D-05B9-69C1-C95E633C2B56}"/>
          </ac:spMkLst>
        </pc:spChg>
        <pc:spChg chg="add del mod">
          <ac:chgData name="Thotapalli, Venkat Siva Sai Vishwak Teja" userId="b343f6df-e0bf-4a58-9c8c-9ffbb8c6b35b" providerId="ADAL" clId="{FA9D70F4-6484-460F-A109-235E92B09C12}" dt="2024-04-30T05:22:33.946" v="351" actId="6264"/>
          <ac:spMkLst>
            <pc:docMk/>
            <pc:sldMk cId="1530347213" sldId="309"/>
            <ac:spMk id="5" creationId="{948AFF29-198C-0895-68C5-F266E55DC293}"/>
          </ac:spMkLst>
        </pc:spChg>
        <pc:spChg chg="add mod ord">
          <ac:chgData name="Thotapalli, Venkat Siva Sai Vishwak Teja" userId="b343f6df-e0bf-4a58-9c8c-9ffbb8c6b35b" providerId="ADAL" clId="{FA9D70F4-6484-460F-A109-235E92B09C12}" dt="2024-04-30T05:22:33.946" v="351" actId="6264"/>
          <ac:spMkLst>
            <pc:docMk/>
            <pc:sldMk cId="1530347213" sldId="309"/>
            <ac:spMk id="6" creationId="{FFE33943-D2A2-14B8-B468-9155D68C3595}"/>
          </ac:spMkLst>
        </pc:spChg>
        <pc:spChg chg="add mod ord">
          <ac:chgData name="Thotapalli, Venkat Siva Sai Vishwak Teja" userId="b343f6df-e0bf-4a58-9c8c-9ffbb8c6b35b" providerId="ADAL" clId="{FA9D70F4-6484-460F-A109-235E92B09C12}" dt="2024-04-30T05:22:33.946" v="351" actId="6264"/>
          <ac:spMkLst>
            <pc:docMk/>
            <pc:sldMk cId="1530347213" sldId="309"/>
            <ac:spMk id="7" creationId="{6DEF9F4F-F3BA-262A-E5AF-992019420602}"/>
          </ac:spMkLst>
        </pc:spChg>
      </pc:sldChg>
      <pc:sldChg chg="modSp new">
        <pc:chgData name="Thotapalli, Venkat Siva Sai Vishwak Teja" userId="b343f6df-e0bf-4a58-9c8c-9ffbb8c6b35b" providerId="ADAL" clId="{FA9D70F4-6484-460F-A109-235E92B09C12}" dt="2024-04-30T12:56:13.033" v="536"/>
        <pc:sldMkLst>
          <pc:docMk/>
          <pc:sldMk cId="3937246739" sldId="309"/>
        </pc:sldMkLst>
        <pc:spChg chg="mod">
          <ac:chgData name="Thotapalli, Venkat Siva Sai Vishwak Teja" userId="b343f6df-e0bf-4a58-9c8c-9ffbb8c6b35b" providerId="ADAL" clId="{FA9D70F4-6484-460F-A109-235E92B09C12}" dt="2024-04-30T12:56:13.033" v="536"/>
          <ac:spMkLst>
            <pc:docMk/>
            <pc:sldMk cId="3937246739" sldId="309"/>
            <ac:spMk id="2" creationId="{29A008A8-3E33-54AC-7FE3-0B6863200988}"/>
          </ac:spMkLst>
        </pc:spChg>
        <pc:spChg chg="mod">
          <ac:chgData name="Thotapalli, Venkat Siva Sai Vishwak Teja" userId="b343f6df-e0bf-4a58-9c8c-9ffbb8c6b35b" providerId="ADAL" clId="{FA9D70F4-6484-460F-A109-235E92B09C12}" dt="2024-04-30T12:56:13.033" v="536"/>
          <ac:spMkLst>
            <pc:docMk/>
            <pc:sldMk cId="3937246739" sldId="309"/>
            <ac:spMk id="3" creationId="{5F77CDF8-4C42-496D-71F9-541E4EB30437}"/>
          </ac:spMkLst>
        </pc:spChg>
        <pc:spChg chg="mod">
          <ac:chgData name="Thotapalli, Venkat Siva Sai Vishwak Teja" userId="b343f6df-e0bf-4a58-9c8c-9ffbb8c6b35b" providerId="ADAL" clId="{FA9D70F4-6484-460F-A109-235E92B09C12}" dt="2024-04-30T12:56:13.033" v="536"/>
          <ac:spMkLst>
            <pc:docMk/>
            <pc:sldMk cId="3937246739" sldId="309"/>
            <ac:spMk id="4" creationId="{5E967C5E-8C50-56E8-7029-BB868E55819E}"/>
          </ac:spMkLst>
        </pc:spChg>
      </pc:sldChg>
      <pc:sldChg chg="modSp new mod">
        <pc:chgData name="Thotapalli, Venkat Siva Sai Vishwak Teja" userId="b343f6df-e0bf-4a58-9c8c-9ffbb8c6b35b" providerId="ADAL" clId="{FA9D70F4-6484-460F-A109-235E92B09C12}" dt="2024-04-30T17:49:39.544" v="837" actId="20577"/>
        <pc:sldMkLst>
          <pc:docMk/>
          <pc:sldMk cId="3361111857" sldId="310"/>
        </pc:sldMkLst>
        <pc:spChg chg="mod">
          <ac:chgData name="Thotapalli, Venkat Siva Sai Vishwak Teja" userId="b343f6df-e0bf-4a58-9c8c-9ffbb8c6b35b" providerId="ADAL" clId="{FA9D70F4-6484-460F-A109-235E92B09C12}" dt="2024-04-30T12:56:13.033" v="536"/>
          <ac:spMkLst>
            <pc:docMk/>
            <pc:sldMk cId="3361111857" sldId="310"/>
            <ac:spMk id="2" creationId="{3E9789AA-6380-FA41-29BA-EB36581E95AF}"/>
          </ac:spMkLst>
        </pc:spChg>
        <pc:spChg chg="mod">
          <ac:chgData name="Thotapalli, Venkat Siva Sai Vishwak Teja" userId="b343f6df-e0bf-4a58-9c8c-9ffbb8c6b35b" providerId="ADAL" clId="{FA9D70F4-6484-460F-A109-235E92B09C12}" dt="2024-04-30T17:49:39.544" v="837" actId="20577"/>
          <ac:spMkLst>
            <pc:docMk/>
            <pc:sldMk cId="3361111857" sldId="310"/>
            <ac:spMk id="3" creationId="{409AAB4E-1EBC-593F-FA79-02B4129DC136}"/>
          </ac:spMkLst>
        </pc:spChg>
        <pc:spChg chg="mod">
          <ac:chgData name="Thotapalli, Venkat Siva Sai Vishwak Teja" userId="b343f6df-e0bf-4a58-9c8c-9ffbb8c6b35b" providerId="ADAL" clId="{FA9D70F4-6484-460F-A109-235E92B09C12}" dt="2024-04-30T12:56:13.033" v="536"/>
          <ac:spMkLst>
            <pc:docMk/>
            <pc:sldMk cId="3361111857" sldId="310"/>
            <ac:spMk id="4" creationId="{181143B9-79E4-C0F5-B15F-C05707060DC1}"/>
          </ac:spMkLst>
        </pc:spChg>
      </pc:sldChg>
      <pc:sldChg chg="addSp delSp modSp new del mod chgLayout">
        <pc:chgData name="Thotapalli, Venkat Siva Sai Vishwak Teja" userId="b343f6df-e0bf-4a58-9c8c-9ffbb8c6b35b" providerId="ADAL" clId="{FA9D70F4-6484-460F-A109-235E92B09C12}" dt="2024-04-30T05:23:15.582" v="357" actId="47"/>
        <pc:sldMkLst>
          <pc:docMk/>
          <pc:sldMk cId="3540985614" sldId="310"/>
        </pc:sldMkLst>
        <pc:spChg chg="del">
          <ac:chgData name="Thotapalli, Venkat Siva Sai Vishwak Teja" userId="b343f6df-e0bf-4a58-9c8c-9ffbb8c6b35b" providerId="ADAL" clId="{FA9D70F4-6484-460F-A109-235E92B09C12}" dt="2024-04-30T05:22:28.309" v="350" actId="6264"/>
          <ac:spMkLst>
            <pc:docMk/>
            <pc:sldMk cId="3540985614" sldId="310"/>
            <ac:spMk id="2" creationId="{8934C864-C150-AF0B-4C89-24EFC0E9ECB9}"/>
          </ac:spMkLst>
        </pc:spChg>
        <pc:spChg chg="del">
          <ac:chgData name="Thotapalli, Venkat Siva Sai Vishwak Teja" userId="b343f6df-e0bf-4a58-9c8c-9ffbb8c6b35b" providerId="ADAL" clId="{FA9D70F4-6484-460F-A109-235E92B09C12}" dt="2024-04-30T05:22:28.309" v="350" actId="6264"/>
          <ac:spMkLst>
            <pc:docMk/>
            <pc:sldMk cId="3540985614" sldId="310"/>
            <ac:spMk id="3" creationId="{B32DF056-1B0C-4A43-898E-6DE610E85F7A}"/>
          </ac:spMkLst>
        </pc:spChg>
        <pc:spChg chg="mod ord">
          <ac:chgData name="Thotapalli, Venkat Siva Sai Vishwak Teja" userId="b343f6df-e0bf-4a58-9c8c-9ffbb8c6b35b" providerId="ADAL" clId="{FA9D70F4-6484-460F-A109-235E92B09C12}" dt="2024-04-30T05:22:28.309" v="350" actId="6264"/>
          <ac:spMkLst>
            <pc:docMk/>
            <pc:sldMk cId="3540985614" sldId="310"/>
            <ac:spMk id="4" creationId="{6A0A6DF2-3D0E-7983-EC17-D6896F2CDE29}"/>
          </ac:spMkLst>
        </pc:spChg>
        <pc:spChg chg="add del mod">
          <ac:chgData name="Thotapalli, Venkat Siva Sai Vishwak Teja" userId="b343f6df-e0bf-4a58-9c8c-9ffbb8c6b35b" providerId="ADAL" clId="{FA9D70F4-6484-460F-A109-235E92B09C12}" dt="2024-04-30T05:22:28.309" v="350" actId="6264"/>
          <ac:spMkLst>
            <pc:docMk/>
            <pc:sldMk cId="3540985614" sldId="310"/>
            <ac:spMk id="5" creationId="{DCE20E40-3EB5-02A8-086F-CCF7F5C93ED3}"/>
          </ac:spMkLst>
        </pc:spChg>
        <pc:spChg chg="add mod ord">
          <ac:chgData name="Thotapalli, Venkat Siva Sai Vishwak Teja" userId="b343f6df-e0bf-4a58-9c8c-9ffbb8c6b35b" providerId="ADAL" clId="{FA9D70F4-6484-460F-A109-235E92B09C12}" dt="2024-04-30T05:22:28.309" v="350" actId="6264"/>
          <ac:spMkLst>
            <pc:docMk/>
            <pc:sldMk cId="3540985614" sldId="310"/>
            <ac:spMk id="6" creationId="{1C6BDA7A-32E3-4312-F041-2B3D83A73EAC}"/>
          </ac:spMkLst>
        </pc:spChg>
        <pc:spChg chg="add mod ord">
          <ac:chgData name="Thotapalli, Venkat Siva Sai Vishwak Teja" userId="b343f6df-e0bf-4a58-9c8c-9ffbb8c6b35b" providerId="ADAL" clId="{FA9D70F4-6484-460F-A109-235E92B09C12}" dt="2024-04-30T05:22:28.309" v="350" actId="6264"/>
          <ac:spMkLst>
            <pc:docMk/>
            <pc:sldMk cId="3540985614" sldId="310"/>
            <ac:spMk id="7" creationId="{96F4FAE2-2B02-254C-9C2B-C96F0B2BBA37}"/>
          </ac:spMkLst>
        </pc:spChg>
      </pc:sldChg>
      <pc:sldChg chg="modSp">
        <pc:chgData name="Thotapalli, Venkat Siva Sai Vishwak Teja" userId="b343f6df-e0bf-4a58-9c8c-9ffbb8c6b35b" providerId="ADAL" clId="{FA9D70F4-6484-460F-A109-235E92B09C12}" dt="2024-04-30T12:56:13.033" v="536"/>
        <pc:sldMkLst>
          <pc:docMk/>
          <pc:sldMk cId="2622625797" sldId="311"/>
        </pc:sldMkLst>
        <pc:spChg chg="mod">
          <ac:chgData name="Thotapalli, Venkat Siva Sai Vishwak Teja" userId="b343f6df-e0bf-4a58-9c8c-9ffbb8c6b35b" providerId="ADAL" clId="{FA9D70F4-6484-460F-A109-235E92B09C12}" dt="2024-04-30T12:56:13.033" v="536"/>
          <ac:spMkLst>
            <pc:docMk/>
            <pc:sldMk cId="2622625797" sldId="311"/>
            <ac:spMk id="4" creationId="{34DE0CF6-08B2-2070-5DBF-5E8884BBCF5D}"/>
          </ac:spMkLst>
        </pc:spChg>
      </pc:sldChg>
      <pc:sldChg chg="modSp">
        <pc:chgData name="Thotapalli, Venkat Siva Sai Vishwak Teja" userId="b343f6df-e0bf-4a58-9c8c-9ffbb8c6b35b" providerId="ADAL" clId="{FA9D70F4-6484-460F-A109-235E92B09C12}" dt="2024-04-30T12:56:13.033" v="536"/>
        <pc:sldMkLst>
          <pc:docMk/>
          <pc:sldMk cId="3676664924" sldId="312"/>
        </pc:sldMkLst>
        <pc:spChg chg="mod">
          <ac:chgData name="Thotapalli, Venkat Siva Sai Vishwak Teja" userId="b343f6df-e0bf-4a58-9c8c-9ffbb8c6b35b" providerId="ADAL" clId="{FA9D70F4-6484-460F-A109-235E92B09C12}" dt="2024-04-30T12:56:13.033" v="536"/>
          <ac:spMkLst>
            <pc:docMk/>
            <pc:sldMk cId="3676664924" sldId="312"/>
            <ac:spMk id="7" creationId="{64E73947-2D12-9860-4C2B-902DE7E1A9A4}"/>
          </ac:spMkLst>
        </pc:spChg>
      </pc:sldChg>
      <pc:sldChg chg="modSp new">
        <pc:chgData name="Thotapalli, Venkat Siva Sai Vishwak Teja" userId="b343f6df-e0bf-4a58-9c8c-9ffbb8c6b35b" providerId="ADAL" clId="{FA9D70F4-6484-460F-A109-235E92B09C12}" dt="2024-04-30T12:56:13.033" v="536"/>
        <pc:sldMkLst>
          <pc:docMk/>
          <pc:sldMk cId="3565151610" sldId="313"/>
        </pc:sldMkLst>
        <pc:spChg chg="mod">
          <ac:chgData name="Thotapalli, Venkat Siva Sai Vishwak Teja" userId="b343f6df-e0bf-4a58-9c8c-9ffbb8c6b35b" providerId="ADAL" clId="{FA9D70F4-6484-460F-A109-235E92B09C12}" dt="2024-04-30T12:56:13.033" v="536"/>
          <ac:spMkLst>
            <pc:docMk/>
            <pc:sldMk cId="3565151610" sldId="313"/>
            <ac:spMk id="2" creationId="{57D1C43D-CF22-B8FD-BA75-072FB4CE8012}"/>
          </ac:spMkLst>
        </pc:spChg>
        <pc:spChg chg="mod">
          <ac:chgData name="Thotapalli, Venkat Siva Sai Vishwak Teja" userId="b343f6df-e0bf-4a58-9c8c-9ffbb8c6b35b" providerId="ADAL" clId="{FA9D70F4-6484-460F-A109-235E92B09C12}" dt="2024-04-30T12:56:13.033" v="536"/>
          <ac:spMkLst>
            <pc:docMk/>
            <pc:sldMk cId="3565151610" sldId="313"/>
            <ac:spMk id="3" creationId="{B5CA0A86-3655-07A8-21CC-84359DE8D78A}"/>
          </ac:spMkLst>
        </pc:spChg>
        <pc:spChg chg="mod">
          <ac:chgData name="Thotapalli, Venkat Siva Sai Vishwak Teja" userId="b343f6df-e0bf-4a58-9c8c-9ffbb8c6b35b" providerId="ADAL" clId="{FA9D70F4-6484-460F-A109-235E92B09C12}" dt="2024-04-30T12:56:13.033" v="536"/>
          <ac:spMkLst>
            <pc:docMk/>
            <pc:sldMk cId="3565151610" sldId="313"/>
            <ac:spMk id="4" creationId="{A2B6FD7A-CF0C-FAA7-F2C5-32BD3A15AE97}"/>
          </ac:spMkLst>
        </pc:spChg>
      </pc:sldChg>
      <pc:sldChg chg="addSp delSp modSp new mod modClrScheme chgLayout">
        <pc:chgData name="Thotapalli, Venkat Siva Sai Vishwak Teja" userId="b343f6df-e0bf-4a58-9c8c-9ffbb8c6b35b" providerId="ADAL" clId="{FA9D70F4-6484-460F-A109-235E92B09C12}" dt="2024-04-30T12:52:17.086" v="526" actId="478"/>
        <pc:sldMkLst>
          <pc:docMk/>
          <pc:sldMk cId="768513777" sldId="314"/>
        </pc:sldMkLst>
        <pc:spChg chg="del mod ord">
          <ac:chgData name="Thotapalli, Venkat Siva Sai Vishwak Teja" userId="b343f6df-e0bf-4a58-9c8c-9ffbb8c6b35b" providerId="ADAL" clId="{FA9D70F4-6484-460F-A109-235E92B09C12}" dt="2024-04-30T12:52:12.432" v="525" actId="700"/>
          <ac:spMkLst>
            <pc:docMk/>
            <pc:sldMk cId="768513777" sldId="314"/>
            <ac:spMk id="2" creationId="{B89FD978-7CF4-E7C7-9843-4142AE537FF7}"/>
          </ac:spMkLst>
        </pc:spChg>
        <pc:spChg chg="add del mod ord">
          <ac:chgData name="Thotapalli, Venkat Siva Sai Vishwak Teja" userId="b343f6df-e0bf-4a58-9c8c-9ffbb8c6b35b" providerId="ADAL" clId="{FA9D70F4-6484-460F-A109-235E92B09C12}" dt="2024-04-30T12:52:17.086" v="526" actId="478"/>
          <ac:spMkLst>
            <pc:docMk/>
            <pc:sldMk cId="768513777" sldId="314"/>
            <ac:spMk id="3" creationId="{67DD268A-2990-C64C-00AB-7295A7CA6AEF}"/>
          </ac:spMkLst>
        </pc:spChg>
      </pc:sldChg>
      <pc:sldChg chg="add del ord">
        <pc:chgData name="Thotapalli, Venkat Siva Sai Vishwak Teja" userId="b343f6df-e0bf-4a58-9c8c-9ffbb8c6b35b" providerId="ADAL" clId="{FA9D70F4-6484-460F-A109-235E92B09C12}" dt="2024-04-30T12:59:40.513" v="545" actId="47"/>
        <pc:sldMkLst>
          <pc:docMk/>
          <pc:sldMk cId="2828272317" sldId="315"/>
        </pc:sldMkLst>
      </pc:sldChg>
      <pc:sldChg chg="add ord">
        <pc:chgData name="Thotapalli, Venkat Siva Sai Vishwak Teja" userId="b343f6df-e0bf-4a58-9c8c-9ffbb8c6b35b" providerId="ADAL" clId="{FA9D70F4-6484-460F-A109-235E92B09C12}" dt="2024-04-30T12:59:38.237" v="544"/>
        <pc:sldMkLst>
          <pc:docMk/>
          <pc:sldMk cId="1538606841" sldId="316"/>
        </pc:sldMkLst>
      </pc:sldChg>
      <pc:sldChg chg="addSp delSp modSp add mod ord modClrScheme chgLayout">
        <pc:chgData name="Thotapalli, Venkat Siva Sai Vishwak Teja" userId="b343f6df-e0bf-4a58-9c8c-9ffbb8c6b35b" providerId="ADAL" clId="{FA9D70F4-6484-460F-A109-235E92B09C12}" dt="2024-04-30T13:02:12.399" v="600" actId="20577"/>
        <pc:sldMkLst>
          <pc:docMk/>
          <pc:sldMk cId="1140074734" sldId="317"/>
        </pc:sldMkLst>
        <pc:spChg chg="add del mod ord">
          <ac:chgData name="Thotapalli, Venkat Siva Sai Vishwak Teja" userId="b343f6df-e0bf-4a58-9c8c-9ffbb8c6b35b" providerId="ADAL" clId="{FA9D70F4-6484-460F-A109-235E92B09C12}" dt="2024-04-30T13:00:18.590" v="555" actId="700"/>
          <ac:spMkLst>
            <pc:docMk/>
            <pc:sldMk cId="1140074734" sldId="317"/>
            <ac:spMk id="2" creationId="{6117E5BA-08AE-B36E-84EB-5D21A49544CB}"/>
          </ac:spMkLst>
        </pc:spChg>
        <pc:spChg chg="mod">
          <ac:chgData name="Thotapalli, Venkat Siva Sai Vishwak Teja" userId="b343f6df-e0bf-4a58-9c8c-9ffbb8c6b35b" providerId="ADAL" clId="{FA9D70F4-6484-460F-A109-235E92B09C12}" dt="2024-04-30T13:01:18.766" v="567" actId="27636"/>
          <ac:spMkLst>
            <pc:docMk/>
            <pc:sldMk cId="1140074734" sldId="317"/>
            <ac:spMk id="4" creationId="{2864BD6D-3A31-1FAF-6872-59790619F4B9}"/>
          </ac:spMkLst>
        </pc:spChg>
        <pc:spChg chg="add del mod ord">
          <ac:chgData name="Thotapalli, Venkat Siva Sai Vishwak Teja" userId="b343f6df-e0bf-4a58-9c8c-9ffbb8c6b35b" providerId="ADAL" clId="{FA9D70F4-6484-460F-A109-235E92B09C12}" dt="2024-04-30T13:00:18.590" v="555" actId="700"/>
          <ac:spMkLst>
            <pc:docMk/>
            <pc:sldMk cId="1140074734" sldId="317"/>
            <ac:spMk id="6" creationId="{AE218E05-35AE-6AD3-4018-0236269AC279}"/>
          </ac:spMkLst>
        </pc:spChg>
        <pc:spChg chg="mod">
          <ac:chgData name="Thotapalli, Venkat Siva Sai Vishwak Teja" userId="b343f6df-e0bf-4a58-9c8c-9ffbb8c6b35b" providerId="ADAL" clId="{FA9D70F4-6484-460F-A109-235E92B09C12}" dt="2024-04-30T13:01:18.764" v="565" actId="27636"/>
          <ac:spMkLst>
            <pc:docMk/>
            <pc:sldMk cId="1140074734" sldId="317"/>
            <ac:spMk id="8" creationId="{DA4C19D4-C795-8468-F7E4-F7E5A8D7C93D}"/>
          </ac:spMkLst>
        </pc:spChg>
        <pc:spChg chg="add mod ord">
          <ac:chgData name="Thotapalli, Venkat Siva Sai Vishwak Teja" userId="b343f6df-e0bf-4a58-9c8c-9ffbb8c6b35b" providerId="ADAL" clId="{FA9D70F4-6484-460F-A109-235E92B09C12}" dt="2024-04-30T13:02:12.399" v="600" actId="20577"/>
          <ac:spMkLst>
            <pc:docMk/>
            <pc:sldMk cId="1140074734" sldId="317"/>
            <ac:spMk id="10" creationId="{BAE370C7-BCEE-2572-4E44-09D4DA208382}"/>
          </ac:spMkLst>
        </pc:spChg>
        <pc:spChg chg="mod">
          <ac:chgData name="Thotapalli, Venkat Siva Sai Vishwak Teja" userId="b343f6df-e0bf-4a58-9c8c-9ffbb8c6b35b" providerId="ADAL" clId="{FA9D70F4-6484-460F-A109-235E92B09C12}" dt="2024-04-30T13:01:18.762" v="564" actId="27636"/>
          <ac:spMkLst>
            <pc:docMk/>
            <pc:sldMk cId="1140074734" sldId="317"/>
            <ac:spMk id="12" creationId="{29EB8358-986D-CCEA-75B6-F457029BB535}"/>
          </ac:spMkLst>
        </pc:spChg>
        <pc:spChg chg="add del mod ord">
          <ac:chgData name="Thotapalli, Venkat Siva Sai Vishwak Teja" userId="b343f6df-e0bf-4a58-9c8c-9ffbb8c6b35b" providerId="ADAL" clId="{FA9D70F4-6484-460F-A109-235E92B09C12}" dt="2024-04-30T13:01:27.186" v="569" actId="478"/>
          <ac:spMkLst>
            <pc:docMk/>
            <pc:sldMk cId="1140074734" sldId="317"/>
            <ac:spMk id="14" creationId="{4B1950B7-6BD7-942C-25F1-071DA3333CBB}"/>
          </ac:spMkLst>
        </pc:spChg>
        <pc:spChg chg="mod">
          <ac:chgData name="Thotapalli, Venkat Siva Sai Vishwak Teja" userId="b343f6df-e0bf-4a58-9c8c-9ffbb8c6b35b" providerId="ADAL" clId="{FA9D70F4-6484-460F-A109-235E92B09C12}" dt="2024-04-30T13:01:18.764" v="566" actId="27636"/>
          <ac:spMkLst>
            <pc:docMk/>
            <pc:sldMk cId="1140074734" sldId="317"/>
            <ac:spMk id="16" creationId="{3464D299-AD7C-2AE8-E661-5C9FDCB91AE7}"/>
          </ac:spMkLst>
        </pc:spChg>
        <pc:grpChg chg="mod">
          <ac:chgData name="Thotapalli, Venkat Siva Sai Vishwak Teja" userId="b343f6df-e0bf-4a58-9c8c-9ffbb8c6b35b" providerId="ADAL" clId="{FA9D70F4-6484-460F-A109-235E92B09C12}" dt="2024-04-30T13:01:07.101" v="562" actId="14100"/>
          <ac:grpSpMkLst>
            <pc:docMk/>
            <pc:sldMk cId="1140074734" sldId="317"/>
            <ac:grpSpMk id="5" creationId="{1CA46C77-D219-DA1A-3D5A-71960DC2CEB2}"/>
          </ac:grpSpMkLst>
        </pc:grpChg>
        <pc:grpChg chg="mod">
          <ac:chgData name="Thotapalli, Venkat Siva Sai Vishwak Teja" userId="b343f6df-e0bf-4a58-9c8c-9ffbb8c6b35b" providerId="ADAL" clId="{FA9D70F4-6484-460F-A109-235E92B09C12}" dt="2024-04-30T13:01:02.709" v="561" actId="14100"/>
          <ac:grpSpMkLst>
            <pc:docMk/>
            <pc:sldMk cId="1140074734" sldId="317"/>
            <ac:grpSpMk id="9" creationId="{AD8B05F9-CEBB-97A8-7ECC-9577EE0A3A43}"/>
          </ac:grpSpMkLst>
        </pc:grpChg>
        <pc:grpChg chg="mod">
          <ac:chgData name="Thotapalli, Venkat Siva Sai Vishwak Teja" userId="b343f6df-e0bf-4a58-9c8c-9ffbb8c6b35b" providerId="ADAL" clId="{FA9D70F4-6484-460F-A109-235E92B09C12}" dt="2024-04-30T13:00:49.774" v="558" actId="14100"/>
          <ac:grpSpMkLst>
            <pc:docMk/>
            <pc:sldMk cId="1140074734" sldId="317"/>
            <ac:grpSpMk id="13" creationId="{D5A00DA6-920A-182A-462C-886203C399A5}"/>
          </ac:grpSpMkLst>
        </pc:grpChg>
        <pc:grpChg chg="mod">
          <ac:chgData name="Thotapalli, Venkat Siva Sai Vishwak Teja" userId="b343f6df-e0bf-4a58-9c8c-9ffbb8c6b35b" providerId="ADAL" clId="{FA9D70F4-6484-460F-A109-235E92B09C12}" dt="2024-04-30T13:00:58.831" v="560" actId="14100"/>
          <ac:grpSpMkLst>
            <pc:docMk/>
            <pc:sldMk cId="1140074734" sldId="317"/>
            <ac:grpSpMk id="17" creationId="{B1DD9AAC-4000-B84F-300A-CF955D764F0C}"/>
          </ac:grpSpMkLst>
        </pc:grpChg>
      </pc:sldChg>
      <pc:sldChg chg="addSp modSp new del">
        <pc:chgData name="Thotapalli, Venkat Siva Sai Vishwak Teja" userId="b343f6df-e0bf-4a58-9c8c-9ffbb8c6b35b" providerId="ADAL" clId="{FA9D70F4-6484-460F-A109-235E92B09C12}" dt="2024-04-30T17:13:06.264" v="717" actId="47"/>
        <pc:sldMkLst>
          <pc:docMk/>
          <pc:sldMk cId="405788662" sldId="324"/>
        </pc:sldMkLst>
        <pc:picChg chg="add mod">
          <ac:chgData name="Thotapalli, Venkat Siva Sai Vishwak Teja" userId="b343f6df-e0bf-4a58-9c8c-9ffbb8c6b35b" providerId="ADAL" clId="{FA9D70F4-6484-460F-A109-235E92B09C12}" dt="2024-04-30T17:02:35.936" v="616"/>
          <ac:picMkLst>
            <pc:docMk/>
            <pc:sldMk cId="405788662" sldId="324"/>
            <ac:picMk id="5" creationId="{A0A2B10D-FC15-CE87-6733-82A350AD4537}"/>
          </ac:picMkLst>
        </pc:picChg>
      </pc:sldChg>
      <pc:sldMasterChg chg="del delSldLayout">
        <pc:chgData name="Thotapalli, Venkat Siva Sai Vishwak Teja" userId="b343f6df-e0bf-4a58-9c8c-9ffbb8c6b35b" providerId="ADAL" clId="{FA9D70F4-6484-460F-A109-235E92B09C12}" dt="2024-04-30T12:59:40.513" v="545" actId="47"/>
        <pc:sldMasterMkLst>
          <pc:docMk/>
          <pc:sldMasterMk cId="4050614941" sldId="2147483675"/>
        </pc:sldMasterMkLst>
        <pc:sldLayoutChg chg="del">
          <pc:chgData name="Thotapalli, Venkat Siva Sai Vishwak Teja" userId="b343f6df-e0bf-4a58-9c8c-9ffbb8c6b35b" providerId="ADAL" clId="{FA9D70F4-6484-460F-A109-235E92B09C12}" dt="2024-04-30T12:59:40.513" v="545" actId="47"/>
          <pc:sldLayoutMkLst>
            <pc:docMk/>
            <pc:sldMasterMk cId="4050614941" sldId="2147483675"/>
            <pc:sldLayoutMk cId="2353371196" sldId="2147483676"/>
          </pc:sldLayoutMkLst>
        </pc:sldLayoutChg>
        <pc:sldLayoutChg chg="del">
          <pc:chgData name="Thotapalli, Venkat Siva Sai Vishwak Teja" userId="b343f6df-e0bf-4a58-9c8c-9ffbb8c6b35b" providerId="ADAL" clId="{FA9D70F4-6484-460F-A109-235E92B09C12}" dt="2024-04-30T12:59:40.513" v="545" actId="47"/>
          <pc:sldLayoutMkLst>
            <pc:docMk/>
            <pc:sldMasterMk cId="4050614941" sldId="2147483675"/>
            <pc:sldLayoutMk cId="1042616894" sldId="2147483677"/>
          </pc:sldLayoutMkLst>
        </pc:sldLayoutChg>
        <pc:sldLayoutChg chg="del">
          <pc:chgData name="Thotapalli, Venkat Siva Sai Vishwak Teja" userId="b343f6df-e0bf-4a58-9c8c-9ffbb8c6b35b" providerId="ADAL" clId="{FA9D70F4-6484-460F-A109-235E92B09C12}" dt="2024-04-30T12:59:40.513" v="545" actId="47"/>
          <pc:sldLayoutMkLst>
            <pc:docMk/>
            <pc:sldMasterMk cId="4050614941" sldId="2147483675"/>
            <pc:sldLayoutMk cId="2154703739" sldId="2147483678"/>
          </pc:sldLayoutMkLst>
        </pc:sldLayoutChg>
        <pc:sldLayoutChg chg="del">
          <pc:chgData name="Thotapalli, Venkat Siva Sai Vishwak Teja" userId="b343f6df-e0bf-4a58-9c8c-9ffbb8c6b35b" providerId="ADAL" clId="{FA9D70F4-6484-460F-A109-235E92B09C12}" dt="2024-04-30T12:59:40.513" v="545" actId="47"/>
          <pc:sldLayoutMkLst>
            <pc:docMk/>
            <pc:sldMasterMk cId="4050614941" sldId="2147483675"/>
            <pc:sldLayoutMk cId="1077978360" sldId="2147483679"/>
          </pc:sldLayoutMkLst>
        </pc:sldLayoutChg>
        <pc:sldLayoutChg chg="del">
          <pc:chgData name="Thotapalli, Venkat Siva Sai Vishwak Teja" userId="b343f6df-e0bf-4a58-9c8c-9ffbb8c6b35b" providerId="ADAL" clId="{FA9D70F4-6484-460F-A109-235E92B09C12}" dt="2024-04-30T12:59:40.513" v="545" actId="47"/>
          <pc:sldLayoutMkLst>
            <pc:docMk/>
            <pc:sldMasterMk cId="4050614941" sldId="2147483675"/>
            <pc:sldLayoutMk cId="2101491670" sldId="2147483680"/>
          </pc:sldLayoutMkLst>
        </pc:sldLayoutChg>
        <pc:sldLayoutChg chg="del">
          <pc:chgData name="Thotapalli, Venkat Siva Sai Vishwak Teja" userId="b343f6df-e0bf-4a58-9c8c-9ffbb8c6b35b" providerId="ADAL" clId="{FA9D70F4-6484-460F-A109-235E92B09C12}" dt="2024-04-30T12:59:40.513" v="545" actId="47"/>
          <pc:sldLayoutMkLst>
            <pc:docMk/>
            <pc:sldMasterMk cId="4050614941" sldId="2147483675"/>
            <pc:sldLayoutMk cId="3509030684" sldId="2147483681"/>
          </pc:sldLayoutMkLst>
        </pc:sldLayoutChg>
        <pc:sldLayoutChg chg="del">
          <pc:chgData name="Thotapalli, Venkat Siva Sai Vishwak Teja" userId="b343f6df-e0bf-4a58-9c8c-9ffbb8c6b35b" providerId="ADAL" clId="{FA9D70F4-6484-460F-A109-235E92B09C12}" dt="2024-04-30T12:59:40.513" v="545" actId="47"/>
          <pc:sldLayoutMkLst>
            <pc:docMk/>
            <pc:sldMasterMk cId="4050614941" sldId="2147483675"/>
            <pc:sldLayoutMk cId="968689904" sldId="2147483682"/>
          </pc:sldLayoutMkLst>
        </pc:sldLayoutChg>
        <pc:sldLayoutChg chg="del">
          <pc:chgData name="Thotapalli, Venkat Siva Sai Vishwak Teja" userId="b343f6df-e0bf-4a58-9c8c-9ffbb8c6b35b" providerId="ADAL" clId="{FA9D70F4-6484-460F-A109-235E92B09C12}" dt="2024-04-30T12:59:40.513" v="545" actId="47"/>
          <pc:sldLayoutMkLst>
            <pc:docMk/>
            <pc:sldMasterMk cId="4050614941" sldId="2147483675"/>
            <pc:sldLayoutMk cId="3464823501" sldId="2147483683"/>
          </pc:sldLayoutMkLst>
        </pc:sldLayoutChg>
        <pc:sldLayoutChg chg="del">
          <pc:chgData name="Thotapalli, Venkat Siva Sai Vishwak Teja" userId="b343f6df-e0bf-4a58-9c8c-9ffbb8c6b35b" providerId="ADAL" clId="{FA9D70F4-6484-460F-A109-235E92B09C12}" dt="2024-04-30T12:59:40.513" v="545" actId="47"/>
          <pc:sldLayoutMkLst>
            <pc:docMk/>
            <pc:sldMasterMk cId="4050614941" sldId="2147483675"/>
            <pc:sldLayoutMk cId="3157055638" sldId="2147483684"/>
          </pc:sldLayoutMkLst>
        </pc:sldLayoutChg>
        <pc:sldLayoutChg chg="del">
          <pc:chgData name="Thotapalli, Venkat Siva Sai Vishwak Teja" userId="b343f6df-e0bf-4a58-9c8c-9ffbb8c6b35b" providerId="ADAL" clId="{FA9D70F4-6484-460F-A109-235E92B09C12}" dt="2024-04-30T12:59:40.513" v="545" actId="47"/>
          <pc:sldLayoutMkLst>
            <pc:docMk/>
            <pc:sldMasterMk cId="4050614941" sldId="2147483675"/>
            <pc:sldLayoutMk cId="4154040653" sldId="2147483685"/>
          </pc:sldLayoutMkLst>
        </pc:sldLayoutChg>
        <pc:sldLayoutChg chg="del">
          <pc:chgData name="Thotapalli, Venkat Siva Sai Vishwak Teja" userId="b343f6df-e0bf-4a58-9c8c-9ffbb8c6b35b" providerId="ADAL" clId="{FA9D70F4-6484-460F-A109-235E92B09C12}" dt="2024-04-30T12:59:40.513" v="545" actId="47"/>
          <pc:sldLayoutMkLst>
            <pc:docMk/>
            <pc:sldMasterMk cId="4050614941" sldId="2147483675"/>
            <pc:sldLayoutMk cId="2299386604" sldId="2147483686"/>
          </pc:sldLayoutMkLst>
        </pc:sldLayoutChg>
      </pc:sldMasterChg>
    </pc:docChg>
  </pc:docChgLst>
  <pc:docChgLst>
    <pc:chgData name="Gajula, Vaishnavi" userId="S::vxg230021@utdallas.edu::ad8b1466-796f-43f5-9a97-e322a5c15ccb" providerId="AD" clId="Web-{5AF75041-6B39-5BE8-20C3-70C4E5126237}"/>
    <pc:docChg chg="modSld">
      <pc:chgData name="Gajula, Vaishnavi" userId="S::vxg230021@utdallas.edu::ad8b1466-796f-43f5-9a97-e322a5c15ccb" providerId="AD" clId="Web-{5AF75041-6B39-5BE8-20C3-70C4E5126237}" dt="2024-04-30T17:58:57.044" v="0" actId="1076"/>
      <pc:docMkLst>
        <pc:docMk/>
      </pc:docMkLst>
      <pc:sldChg chg="modSp">
        <pc:chgData name="Gajula, Vaishnavi" userId="S::vxg230021@utdallas.edu::ad8b1466-796f-43f5-9a97-e322a5c15ccb" providerId="AD" clId="Web-{5AF75041-6B39-5BE8-20C3-70C4E5126237}" dt="2024-04-30T17:58:57.044" v="0" actId="1076"/>
        <pc:sldMkLst>
          <pc:docMk/>
          <pc:sldMk cId="768513777" sldId="314"/>
        </pc:sldMkLst>
        <pc:picChg chg="mod">
          <ac:chgData name="Gajula, Vaishnavi" userId="S::vxg230021@utdallas.edu::ad8b1466-796f-43f5-9a97-e322a5c15ccb" providerId="AD" clId="Web-{5AF75041-6B39-5BE8-20C3-70C4E5126237}" dt="2024-04-30T17:58:57.044" v="0" actId="1076"/>
          <ac:picMkLst>
            <pc:docMk/>
            <pc:sldMk cId="768513777" sldId="314"/>
            <ac:picMk id="7" creationId="{1411693F-B1B7-945E-713F-8D3C000FCFE3}"/>
          </ac:picMkLst>
        </pc:picChg>
      </pc:sldChg>
    </pc:docChg>
  </pc:docChgLst>
  <pc:docChgLst>
    <pc:chgData name="Joshi, Atharv" userId="S::axj230028@utdallas.edu::0f6844a2-e82b-4d8b-8855-9668d5234572" providerId="AD" clId="Web-{F0F46488-E0FF-41EF-B0A9-9801E882E509}"/>
    <pc:docChg chg="modSld">
      <pc:chgData name="Joshi, Atharv" userId="S::axj230028@utdallas.edu::0f6844a2-e82b-4d8b-8855-9668d5234572" providerId="AD" clId="Web-{F0F46488-E0FF-41EF-B0A9-9801E882E509}" dt="2024-04-30T16:37:03.627" v="144" actId="20577"/>
      <pc:docMkLst>
        <pc:docMk/>
      </pc:docMkLst>
      <pc:sldChg chg="modSp">
        <pc:chgData name="Joshi, Atharv" userId="S::axj230028@utdallas.edu::0f6844a2-e82b-4d8b-8855-9668d5234572" providerId="AD" clId="Web-{F0F46488-E0FF-41EF-B0A9-9801E882E509}" dt="2024-04-30T16:37:03.627" v="144" actId="20577"/>
        <pc:sldMkLst>
          <pc:docMk/>
          <pc:sldMk cId="810250872" sldId="320"/>
        </pc:sldMkLst>
        <pc:spChg chg="mod">
          <ac:chgData name="Joshi, Atharv" userId="S::axj230028@utdallas.edu::0f6844a2-e82b-4d8b-8855-9668d5234572" providerId="AD" clId="Web-{F0F46488-E0FF-41EF-B0A9-9801E882E509}" dt="2024-04-30T16:37:03.627" v="144" actId="20577"/>
          <ac:spMkLst>
            <pc:docMk/>
            <pc:sldMk cId="810250872" sldId="320"/>
            <ac:spMk id="3" creationId="{D53A64A5-EC88-4FEF-5200-9AD0D8BB9307}"/>
          </ac:spMkLst>
        </pc:spChg>
        <pc:picChg chg="mod">
          <ac:chgData name="Joshi, Atharv" userId="S::axj230028@utdallas.edu::0f6844a2-e82b-4d8b-8855-9668d5234572" providerId="AD" clId="Web-{F0F46488-E0FF-41EF-B0A9-9801E882E509}" dt="2024-04-30T16:36:49.126" v="138" actId="14100"/>
          <ac:picMkLst>
            <pc:docMk/>
            <pc:sldMk cId="810250872" sldId="320"/>
            <ac:picMk id="5" creationId="{45241756-798D-B6C8-830F-3EE0F884F547}"/>
          </ac:picMkLst>
        </pc:picChg>
      </pc:sldChg>
    </pc:docChg>
  </pc:docChgLst>
  <pc:docChgLst>
    <pc:chgData name="Azadjoutabari, Farhad" userId="S::fxa210015@utdallas.edu::12b63e64-ee7c-4c69-a637-2f1c74e6301f" providerId="AD" clId="Web-{A4F3A1E4-0231-B2FD-3E4E-D548E43FA30A}"/>
    <pc:docChg chg="addSld delSld modSld addMainMaster delMainMaster">
      <pc:chgData name="Azadjoutabari, Farhad" userId="S::fxa210015@utdallas.edu::12b63e64-ee7c-4c69-a637-2f1c74e6301f" providerId="AD" clId="Web-{A4F3A1E4-0231-B2FD-3E4E-D548E43FA30A}" dt="2024-04-30T07:33:13.714" v="1490" actId="20577"/>
      <pc:docMkLst>
        <pc:docMk/>
      </pc:docMkLst>
      <pc:sldChg chg="modSp mod modClrScheme chgLayout">
        <pc:chgData name="Azadjoutabari, Farhad" userId="S::fxa210015@utdallas.edu::12b63e64-ee7c-4c69-a637-2f1c74e6301f" providerId="AD" clId="Web-{A4F3A1E4-0231-B2FD-3E4E-D548E43FA30A}" dt="2024-04-30T04:54:24.220" v="6"/>
        <pc:sldMkLst>
          <pc:docMk/>
          <pc:sldMk cId="2586058810" sldId="256"/>
        </pc:sldMkLst>
        <pc:spChg chg="mod ord">
          <ac:chgData name="Azadjoutabari, Farhad" userId="S::fxa210015@utdallas.edu::12b63e64-ee7c-4c69-a637-2f1c74e6301f" providerId="AD" clId="Web-{A4F3A1E4-0231-B2FD-3E4E-D548E43FA30A}" dt="2024-04-30T04:54:24.220" v="6"/>
          <ac:spMkLst>
            <pc:docMk/>
            <pc:sldMk cId="2586058810" sldId="256"/>
            <ac:spMk id="2" creationId="{CFE75451-6A4B-484B-9ED1-353CCE25B0F4}"/>
          </ac:spMkLst>
        </pc:spChg>
        <pc:spChg chg="mod ord">
          <ac:chgData name="Azadjoutabari, Farhad" userId="S::fxa210015@utdallas.edu::12b63e64-ee7c-4c69-a637-2f1c74e6301f" providerId="AD" clId="Web-{A4F3A1E4-0231-B2FD-3E4E-D548E43FA30A}" dt="2024-04-30T04:54:24.220" v="6"/>
          <ac:spMkLst>
            <pc:docMk/>
            <pc:sldMk cId="2586058810" sldId="256"/>
            <ac:spMk id="8" creationId="{37948768-6C47-7C2B-8FFA-38146F8122DB}"/>
          </ac:spMkLst>
        </pc:spChg>
        <pc:picChg chg="mod ord">
          <ac:chgData name="Azadjoutabari, Farhad" userId="S::fxa210015@utdallas.edu::12b63e64-ee7c-4c69-a637-2f1c74e6301f" providerId="AD" clId="Web-{A4F3A1E4-0231-B2FD-3E4E-D548E43FA30A}" dt="2024-04-30T04:54:24.220" v="6"/>
          <ac:picMkLst>
            <pc:docMk/>
            <pc:sldMk cId="2586058810" sldId="256"/>
            <ac:picMk id="5" creationId="{A0A2B10D-FC15-CE87-6733-82A350AD4537}"/>
          </ac:picMkLst>
        </pc:picChg>
      </pc:sldChg>
      <pc:sldChg chg="modSp mod modClrScheme chgLayout">
        <pc:chgData name="Azadjoutabari, Farhad" userId="S::fxa210015@utdallas.edu::12b63e64-ee7c-4c69-a637-2f1c74e6301f" providerId="AD" clId="Web-{A4F3A1E4-0231-B2FD-3E4E-D548E43FA30A}" dt="2024-04-30T04:54:24.220" v="6"/>
        <pc:sldMkLst>
          <pc:docMk/>
          <pc:sldMk cId="1713219598" sldId="257"/>
        </pc:sldMkLst>
        <pc:spChg chg="mod ord">
          <ac:chgData name="Azadjoutabari, Farhad" userId="S::fxa210015@utdallas.edu::12b63e64-ee7c-4c69-a637-2f1c74e6301f" providerId="AD" clId="Web-{A4F3A1E4-0231-B2FD-3E4E-D548E43FA30A}" dt="2024-04-30T04:54:24.220" v="6"/>
          <ac:spMkLst>
            <pc:docMk/>
            <pc:sldMk cId="1713219598" sldId="257"/>
            <ac:spMk id="2" creationId="{1BEF5859-10C9-4588-9727-B9362E26C29D}"/>
          </ac:spMkLst>
        </pc:spChg>
        <pc:spChg chg="mod ord">
          <ac:chgData name="Azadjoutabari, Farhad" userId="S::fxa210015@utdallas.edu::12b63e64-ee7c-4c69-a637-2f1c74e6301f" providerId="AD" clId="Web-{A4F3A1E4-0231-B2FD-3E4E-D548E43FA30A}" dt="2024-04-30T04:54:24.220" v="6"/>
          <ac:spMkLst>
            <pc:docMk/>
            <pc:sldMk cId="1713219598" sldId="257"/>
            <ac:spMk id="5" creationId="{B02A8827-B1A1-2D2F-D6DD-E886B886C43E}"/>
          </ac:spMkLst>
        </pc:spChg>
        <pc:graphicFrameChg chg="mod ord">
          <ac:chgData name="Azadjoutabari, Farhad" userId="S::fxa210015@utdallas.edu::12b63e64-ee7c-4c69-a637-2f1c74e6301f" providerId="AD" clId="Web-{A4F3A1E4-0231-B2FD-3E4E-D548E43FA30A}" dt="2024-04-30T04:54:24.220" v="6"/>
          <ac:graphicFrameMkLst>
            <pc:docMk/>
            <pc:sldMk cId="1713219598" sldId="257"/>
            <ac:graphicFrameMk id="19" creationId="{012C7E7B-25FA-AB14-9F55-93C983590DBE}"/>
          </ac:graphicFrameMkLst>
        </pc:graphicFrameChg>
      </pc:sldChg>
      <pc:sldChg chg="modSp mod modClrScheme chgLayout">
        <pc:chgData name="Azadjoutabari, Farhad" userId="S::fxa210015@utdallas.edu::12b63e64-ee7c-4c69-a637-2f1c74e6301f" providerId="AD" clId="Web-{A4F3A1E4-0231-B2FD-3E4E-D548E43FA30A}" dt="2024-04-30T04:54:24.220" v="6"/>
        <pc:sldMkLst>
          <pc:docMk/>
          <pc:sldMk cId="3571516367" sldId="258"/>
        </pc:sldMkLst>
        <pc:spChg chg="mod ord">
          <ac:chgData name="Azadjoutabari, Farhad" userId="S::fxa210015@utdallas.edu::12b63e64-ee7c-4c69-a637-2f1c74e6301f" providerId="AD" clId="Web-{A4F3A1E4-0231-B2FD-3E4E-D548E43FA30A}" dt="2024-04-30T04:54:24.220" v="6"/>
          <ac:spMkLst>
            <pc:docMk/>
            <pc:sldMk cId="3571516367" sldId="258"/>
            <ac:spMk id="2" creationId="{0A32731C-311B-46F7-A865-6C3AF6B09A47}"/>
          </ac:spMkLst>
        </pc:spChg>
        <pc:spChg chg="mod ord">
          <ac:chgData name="Azadjoutabari, Farhad" userId="S::fxa210015@utdallas.edu::12b63e64-ee7c-4c69-a637-2f1c74e6301f" providerId="AD" clId="Web-{A4F3A1E4-0231-B2FD-3E4E-D548E43FA30A}" dt="2024-04-30T04:54:24.220" v="6"/>
          <ac:spMkLst>
            <pc:docMk/>
            <pc:sldMk cId="3571516367" sldId="258"/>
            <ac:spMk id="14" creationId="{ECE635A2-70B8-3EAB-6A18-952B02EBAA1E}"/>
          </ac:spMkLst>
        </pc:spChg>
        <pc:spChg chg="mod ord">
          <ac:chgData name="Azadjoutabari, Farhad" userId="S::fxa210015@utdallas.edu::12b63e64-ee7c-4c69-a637-2f1c74e6301f" providerId="AD" clId="Web-{A4F3A1E4-0231-B2FD-3E4E-D548E43FA30A}" dt="2024-04-30T04:54:24.220" v="6"/>
          <ac:spMkLst>
            <pc:docMk/>
            <pc:sldMk cId="3571516367" sldId="258"/>
            <ac:spMk id="21" creationId="{982D388B-D47A-AA89-17FB-011EBF81ABB1}"/>
          </ac:spMkLst>
        </pc:spChg>
        <pc:graphicFrameChg chg="mod ord">
          <ac:chgData name="Azadjoutabari, Farhad" userId="S::fxa210015@utdallas.edu::12b63e64-ee7c-4c69-a637-2f1c74e6301f" providerId="AD" clId="Web-{A4F3A1E4-0231-B2FD-3E4E-D548E43FA30A}" dt="2024-04-30T04:54:24.220" v="6"/>
          <ac:graphicFrameMkLst>
            <pc:docMk/>
            <pc:sldMk cId="3571516367" sldId="258"/>
            <ac:graphicFrameMk id="16" creationId="{99512697-DFE2-EE28-0D82-B2358E8BDA95}"/>
          </ac:graphicFrameMkLst>
        </pc:graphicFrameChg>
      </pc:sldChg>
      <pc:sldChg chg="modSp mod modClrScheme chgLayout">
        <pc:chgData name="Azadjoutabari, Farhad" userId="S::fxa210015@utdallas.edu::12b63e64-ee7c-4c69-a637-2f1c74e6301f" providerId="AD" clId="Web-{A4F3A1E4-0231-B2FD-3E4E-D548E43FA30A}" dt="2024-04-30T04:54:24.220" v="6"/>
        <pc:sldMkLst>
          <pc:docMk/>
          <pc:sldMk cId="608796113" sldId="278"/>
        </pc:sldMkLst>
        <pc:spChg chg="mod ord">
          <ac:chgData name="Azadjoutabari, Farhad" userId="S::fxa210015@utdallas.edu::12b63e64-ee7c-4c69-a637-2f1c74e6301f" providerId="AD" clId="Web-{A4F3A1E4-0231-B2FD-3E4E-D548E43FA30A}" dt="2024-04-30T04:54:24.220" v="6"/>
          <ac:spMkLst>
            <pc:docMk/>
            <pc:sldMk cId="608796113" sldId="278"/>
            <ac:spMk id="2" creationId="{9528DBD1-DB29-D44F-FD5A-3071BB37EF37}"/>
          </ac:spMkLst>
        </pc:spChg>
        <pc:spChg chg="mod ord">
          <ac:chgData name="Azadjoutabari, Farhad" userId="S::fxa210015@utdallas.edu::12b63e64-ee7c-4c69-a637-2f1c74e6301f" providerId="AD" clId="Web-{A4F3A1E4-0231-B2FD-3E4E-D548E43FA30A}" dt="2024-04-30T04:54:24.220" v="6"/>
          <ac:spMkLst>
            <pc:docMk/>
            <pc:sldMk cId="608796113" sldId="278"/>
            <ac:spMk id="3" creationId="{F7CF27BC-B406-EDE0-E10E-DA67B7C9D47A}"/>
          </ac:spMkLst>
        </pc:spChg>
        <pc:spChg chg="mod ord">
          <ac:chgData name="Azadjoutabari, Farhad" userId="S::fxa210015@utdallas.edu::12b63e64-ee7c-4c69-a637-2f1c74e6301f" providerId="AD" clId="Web-{A4F3A1E4-0231-B2FD-3E4E-D548E43FA30A}" dt="2024-04-30T04:54:24.220" v="6"/>
          <ac:spMkLst>
            <pc:docMk/>
            <pc:sldMk cId="608796113" sldId="278"/>
            <ac:spMk id="14" creationId="{3E36116E-3ED9-1C3F-6E24-A7A91C921373}"/>
          </ac:spMkLst>
        </pc:spChg>
      </pc:sldChg>
      <pc:sldChg chg="modSp mod modClrScheme chgLayout">
        <pc:chgData name="Azadjoutabari, Farhad" userId="S::fxa210015@utdallas.edu::12b63e64-ee7c-4c69-a637-2f1c74e6301f" providerId="AD" clId="Web-{A4F3A1E4-0231-B2FD-3E4E-D548E43FA30A}" dt="2024-04-30T04:54:24.220" v="6"/>
        <pc:sldMkLst>
          <pc:docMk/>
          <pc:sldMk cId="2136974223" sldId="286"/>
        </pc:sldMkLst>
        <pc:spChg chg="mod ord">
          <ac:chgData name="Azadjoutabari, Farhad" userId="S::fxa210015@utdallas.edu::12b63e64-ee7c-4c69-a637-2f1c74e6301f" providerId="AD" clId="Web-{A4F3A1E4-0231-B2FD-3E4E-D548E43FA30A}" dt="2024-04-30T04:54:24.220" v="6"/>
          <ac:spMkLst>
            <pc:docMk/>
            <pc:sldMk cId="2136974223" sldId="286"/>
            <ac:spMk id="3" creationId="{8D52B664-8F06-3176-4367-157B745DE2CC}"/>
          </ac:spMkLst>
        </pc:spChg>
        <pc:spChg chg="mod ord">
          <ac:chgData name="Azadjoutabari, Farhad" userId="S::fxa210015@utdallas.edu::12b63e64-ee7c-4c69-a637-2f1c74e6301f" providerId="AD" clId="Web-{A4F3A1E4-0231-B2FD-3E4E-D548E43FA30A}" dt="2024-04-30T04:54:24.220" v="6"/>
          <ac:spMkLst>
            <pc:docMk/>
            <pc:sldMk cId="2136974223" sldId="286"/>
            <ac:spMk id="4" creationId="{D2728551-4BD3-DEE8-ADF5-A700ED6434E2}"/>
          </ac:spMkLst>
        </pc:spChg>
      </pc:sldChg>
      <pc:sldChg chg="modSp mod modClrScheme chgLayout">
        <pc:chgData name="Azadjoutabari, Farhad" userId="S::fxa210015@utdallas.edu::12b63e64-ee7c-4c69-a637-2f1c74e6301f" providerId="AD" clId="Web-{A4F3A1E4-0231-B2FD-3E4E-D548E43FA30A}" dt="2024-04-30T04:54:24.220" v="6"/>
        <pc:sldMkLst>
          <pc:docMk/>
          <pc:sldMk cId="936854983" sldId="287"/>
        </pc:sldMkLst>
        <pc:spChg chg="mod ord">
          <ac:chgData name="Azadjoutabari, Farhad" userId="S::fxa210015@utdallas.edu::12b63e64-ee7c-4c69-a637-2f1c74e6301f" providerId="AD" clId="Web-{A4F3A1E4-0231-B2FD-3E4E-D548E43FA30A}" dt="2024-04-30T04:54:24.220" v="6"/>
          <ac:spMkLst>
            <pc:docMk/>
            <pc:sldMk cId="936854983" sldId="287"/>
            <ac:spMk id="4" creationId="{2BD5DEA2-13D8-4F56-C76E-6977108F6E1F}"/>
          </ac:spMkLst>
        </pc:spChg>
      </pc:sldChg>
      <pc:sldChg chg="addSp delSp modSp mod modClrScheme chgLayout">
        <pc:chgData name="Azadjoutabari, Farhad" userId="S::fxa210015@utdallas.edu::12b63e64-ee7c-4c69-a637-2f1c74e6301f" providerId="AD" clId="Web-{A4F3A1E4-0231-B2FD-3E4E-D548E43FA30A}" dt="2024-04-30T05:57:30.198" v="818" actId="14100"/>
        <pc:sldMkLst>
          <pc:docMk/>
          <pc:sldMk cId="3335099984" sldId="288"/>
        </pc:sldMkLst>
        <pc:spChg chg="add del mod ord">
          <ac:chgData name="Azadjoutabari, Farhad" userId="S::fxa210015@utdallas.edu::12b63e64-ee7c-4c69-a637-2f1c74e6301f" providerId="AD" clId="Web-{A4F3A1E4-0231-B2FD-3E4E-D548E43FA30A}" dt="2024-04-30T05:43:37.865" v="413"/>
          <ac:spMkLst>
            <pc:docMk/>
            <pc:sldMk cId="3335099984" sldId="288"/>
            <ac:spMk id="2" creationId="{4742CBA4-C35E-D57F-DB0A-6F8A0D63CB77}"/>
          </ac:spMkLst>
        </pc:spChg>
        <pc:spChg chg="mod ord">
          <ac:chgData name="Azadjoutabari, Farhad" userId="S::fxa210015@utdallas.edu::12b63e64-ee7c-4c69-a637-2f1c74e6301f" providerId="AD" clId="Web-{A4F3A1E4-0231-B2FD-3E4E-D548E43FA30A}" dt="2024-04-30T05:43:31.974" v="410"/>
          <ac:spMkLst>
            <pc:docMk/>
            <pc:sldMk cId="3335099984" sldId="288"/>
            <ac:spMk id="4" creationId="{BD9F572E-C97B-78CA-CFCE-9049F7023E77}"/>
          </ac:spMkLst>
        </pc:spChg>
        <pc:spChg chg="add mod">
          <ac:chgData name="Azadjoutabari, Farhad" userId="S::fxa210015@utdallas.edu::12b63e64-ee7c-4c69-a637-2f1c74e6301f" providerId="AD" clId="Web-{A4F3A1E4-0231-B2FD-3E4E-D548E43FA30A}" dt="2024-04-30T05:50:39.040" v="576" actId="14100"/>
          <ac:spMkLst>
            <pc:docMk/>
            <pc:sldMk cId="3335099984" sldId="288"/>
            <ac:spMk id="7" creationId="{EDF7DC55-1A15-33FE-1068-355834CEEFB8}"/>
          </ac:spMkLst>
        </pc:spChg>
        <pc:spChg chg="add mod">
          <ac:chgData name="Azadjoutabari, Farhad" userId="S::fxa210015@utdallas.edu::12b63e64-ee7c-4c69-a637-2f1c74e6301f" providerId="AD" clId="Web-{A4F3A1E4-0231-B2FD-3E4E-D548E43FA30A}" dt="2024-04-30T05:53:06.671" v="789" actId="20577"/>
          <ac:spMkLst>
            <pc:docMk/>
            <pc:sldMk cId="3335099984" sldId="288"/>
            <ac:spMk id="8" creationId="{154F1026-485D-A161-8106-3235A191DFD1}"/>
          </ac:spMkLst>
        </pc:spChg>
        <pc:spChg chg="mod ord">
          <ac:chgData name="Azadjoutabari, Farhad" userId="S::fxa210015@utdallas.edu::12b63e64-ee7c-4c69-a637-2f1c74e6301f" providerId="AD" clId="Web-{A4F3A1E4-0231-B2FD-3E4E-D548E43FA30A}" dt="2024-04-30T05:46:20.700" v="429" actId="1076"/>
          <ac:spMkLst>
            <pc:docMk/>
            <pc:sldMk cId="3335099984" sldId="288"/>
            <ac:spMk id="11" creationId="{00ECA28D-348A-4754-26FB-CFF8B8767565}"/>
          </ac:spMkLst>
        </pc:spChg>
        <pc:spChg chg="add mod">
          <ac:chgData name="Azadjoutabari, Farhad" userId="S::fxa210015@utdallas.edu::12b63e64-ee7c-4c69-a637-2f1c74e6301f" providerId="AD" clId="Web-{A4F3A1E4-0231-B2FD-3E4E-D548E43FA30A}" dt="2024-04-30T05:57:30.198" v="818" actId="14100"/>
          <ac:spMkLst>
            <pc:docMk/>
            <pc:sldMk cId="3335099984" sldId="288"/>
            <ac:spMk id="12" creationId="{E10B98FB-920D-15F0-76BE-31BFB90E08BE}"/>
          </ac:spMkLst>
        </pc:spChg>
        <pc:picChg chg="del mod modCrop">
          <ac:chgData name="Azadjoutabari, Farhad" userId="S::fxa210015@utdallas.edu::12b63e64-ee7c-4c69-a637-2f1c74e6301f" providerId="AD" clId="Web-{A4F3A1E4-0231-B2FD-3E4E-D548E43FA30A}" dt="2024-04-30T05:44:26.211" v="419"/>
          <ac:picMkLst>
            <pc:docMk/>
            <pc:sldMk cId="3335099984" sldId="288"/>
            <ac:picMk id="3" creationId="{ABEA1CF4-81DE-6D1C-9E34-F42A86447CE2}"/>
          </ac:picMkLst>
        </pc:picChg>
        <pc:picChg chg="add mod modCrop">
          <ac:chgData name="Azadjoutabari, Farhad" userId="S::fxa210015@utdallas.edu::12b63e64-ee7c-4c69-a637-2f1c74e6301f" providerId="AD" clId="Web-{A4F3A1E4-0231-B2FD-3E4E-D548E43FA30A}" dt="2024-04-30T05:48:05.830" v="430" actId="14100"/>
          <ac:picMkLst>
            <pc:docMk/>
            <pc:sldMk cId="3335099984" sldId="288"/>
            <ac:picMk id="5" creationId="{556E8D5B-C4C0-B97D-0919-F6386C3753A9}"/>
          </ac:picMkLst>
        </pc:picChg>
        <pc:cxnChg chg="add del mod">
          <ac:chgData name="Azadjoutabari, Farhad" userId="S::fxa210015@utdallas.edu::12b63e64-ee7c-4c69-a637-2f1c74e6301f" providerId="AD" clId="Web-{A4F3A1E4-0231-B2FD-3E4E-D548E43FA30A}" dt="2024-04-30T05:53:59.673" v="792"/>
          <ac:cxnSpMkLst>
            <pc:docMk/>
            <pc:sldMk cId="3335099984" sldId="288"/>
            <ac:cxnSpMk id="9" creationId="{F3715198-F79F-FB20-83F2-366EFE5D5B8B}"/>
          </ac:cxnSpMkLst>
        </pc:cxnChg>
        <pc:cxnChg chg="add del mod">
          <ac:chgData name="Azadjoutabari, Farhad" userId="S::fxa210015@utdallas.edu::12b63e64-ee7c-4c69-a637-2f1c74e6301f" providerId="AD" clId="Web-{A4F3A1E4-0231-B2FD-3E4E-D548E43FA30A}" dt="2024-04-30T05:55:23.255" v="798"/>
          <ac:cxnSpMkLst>
            <pc:docMk/>
            <pc:sldMk cId="3335099984" sldId="288"/>
            <ac:cxnSpMk id="10" creationId="{67662410-E25C-7FAD-E15E-F6F9B0B0235A}"/>
          </ac:cxnSpMkLst>
        </pc:cxnChg>
      </pc:sldChg>
      <pc:sldChg chg="modSp mod modClrScheme chgLayout">
        <pc:chgData name="Azadjoutabari, Farhad" userId="S::fxa210015@utdallas.edu::12b63e64-ee7c-4c69-a637-2f1c74e6301f" providerId="AD" clId="Web-{A4F3A1E4-0231-B2FD-3E4E-D548E43FA30A}" dt="2024-04-30T04:54:24.220" v="6"/>
        <pc:sldMkLst>
          <pc:docMk/>
          <pc:sldMk cId="902716833" sldId="289"/>
        </pc:sldMkLst>
        <pc:spChg chg="mod ord">
          <ac:chgData name="Azadjoutabari, Farhad" userId="S::fxa210015@utdallas.edu::12b63e64-ee7c-4c69-a637-2f1c74e6301f" providerId="AD" clId="Web-{A4F3A1E4-0231-B2FD-3E4E-D548E43FA30A}" dt="2024-04-30T04:54:24.220" v="6"/>
          <ac:spMkLst>
            <pc:docMk/>
            <pc:sldMk cId="902716833" sldId="289"/>
            <ac:spMk id="4" creationId="{E99E8F95-2F40-9A6A-C215-958DC9724F5E}"/>
          </ac:spMkLst>
        </pc:spChg>
        <pc:spChg chg="mod ord">
          <ac:chgData name="Azadjoutabari, Farhad" userId="S::fxa210015@utdallas.edu::12b63e64-ee7c-4c69-a637-2f1c74e6301f" providerId="AD" clId="Web-{A4F3A1E4-0231-B2FD-3E4E-D548E43FA30A}" dt="2024-04-30T04:54:24.220" v="6"/>
          <ac:spMkLst>
            <pc:docMk/>
            <pc:sldMk cId="902716833" sldId="289"/>
            <ac:spMk id="29" creationId="{0ECED5B5-EACD-38EF-968A-0FAF2986AB63}"/>
          </ac:spMkLst>
        </pc:spChg>
        <pc:picChg chg="mod ord">
          <ac:chgData name="Azadjoutabari, Farhad" userId="S::fxa210015@utdallas.edu::12b63e64-ee7c-4c69-a637-2f1c74e6301f" providerId="AD" clId="Web-{A4F3A1E4-0231-B2FD-3E4E-D548E43FA30A}" dt="2024-04-30T04:54:24.220" v="6"/>
          <ac:picMkLst>
            <pc:docMk/>
            <pc:sldMk cId="902716833" sldId="289"/>
            <ac:picMk id="5" creationId="{1B124019-62F9-CCD2-6726-CE5FA21E8C94}"/>
          </ac:picMkLst>
        </pc:picChg>
      </pc:sldChg>
      <pc:sldChg chg="modSp mod modClrScheme chgLayout">
        <pc:chgData name="Azadjoutabari, Farhad" userId="S::fxa210015@utdallas.edu::12b63e64-ee7c-4c69-a637-2f1c74e6301f" providerId="AD" clId="Web-{A4F3A1E4-0231-B2FD-3E4E-D548E43FA30A}" dt="2024-04-30T04:54:24.220" v="6"/>
        <pc:sldMkLst>
          <pc:docMk/>
          <pc:sldMk cId="124360092" sldId="290"/>
        </pc:sldMkLst>
        <pc:spChg chg="mod ord">
          <ac:chgData name="Azadjoutabari, Farhad" userId="S::fxa210015@utdallas.edu::12b63e64-ee7c-4c69-a637-2f1c74e6301f" providerId="AD" clId="Web-{A4F3A1E4-0231-B2FD-3E4E-D548E43FA30A}" dt="2024-04-30T04:54:24.220" v="6"/>
          <ac:spMkLst>
            <pc:docMk/>
            <pc:sldMk cId="124360092" sldId="290"/>
            <ac:spMk id="2" creationId="{BAB4E649-D1A4-C833-3843-651EE8361125}"/>
          </ac:spMkLst>
        </pc:spChg>
        <pc:spChg chg="mod ord">
          <ac:chgData name="Azadjoutabari, Farhad" userId="S::fxa210015@utdallas.edu::12b63e64-ee7c-4c69-a637-2f1c74e6301f" providerId="AD" clId="Web-{A4F3A1E4-0231-B2FD-3E4E-D548E43FA30A}" dt="2024-04-30T04:54:24.220" v="6"/>
          <ac:spMkLst>
            <pc:docMk/>
            <pc:sldMk cId="124360092" sldId="290"/>
            <ac:spMk id="4" creationId="{AAF255FC-3553-DA32-9E80-199AA13505FE}"/>
          </ac:spMkLst>
        </pc:spChg>
        <pc:picChg chg="mod ord">
          <ac:chgData name="Azadjoutabari, Farhad" userId="S::fxa210015@utdallas.edu::12b63e64-ee7c-4c69-a637-2f1c74e6301f" providerId="AD" clId="Web-{A4F3A1E4-0231-B2FD-3E4E-D548E43FA30A}" dt="2024-04-30T04:54:24.220" v="6"/>
          <ac:picMkLst>
            <pc:docMk/>
            <pc:sldMk cId="124360092" sldId="290"/>
            <ac:picMk id="6" creationId="{FF35767F-3495-07F3-4E8F-58B987FF9CC9}"/>
          </ac:picMkLst>
        </pc:picChg>
      </pc:sldChg>
      <pc:sldChg chg="modSp mod modClrScheme chgLayout">
        <pc:chgData name="Azadjoutabari, Farhad" userId="S::fxa210015@utdallas.edu::12b63e64-ee7c-4c69-a637-2f1c74e6301f" providerId="AD" clId="Web-{A4F3A1E4-0231-B2FD-3E4E-D548E43FA30A}" dt="2024-04-30T05:26:27.991" v="126" actId="1076"/>
        <pc:sldMkLst>
          <pc:docMk/>
          <pc:sldMk cId="3887110389" sldId="291"/>
        </pc:sldMkLst>
        <pc:spChg chg="mod ord">
          <ac:chgData name="Azadjoutabari, Farhad" userId="S::fxa210015@utdallas.edu::12b63e64-ee7c-4c69-a637-2f1c74e6301f" providerId="AD" clId="Web-{A4F3A1E4-0231-B2FD-3E4E-D548E43FA30A}" dt="2024-04-30T04:54:24.220" v="6"/>
          <ac:spMkLst>
            <pc:docMk/>
            <pc:sldMk cId="3887110389" sldId="291"/>
            <ac:spMk id="2" creationId="{9001BFD0-03AC-FDCD-CE78-EBCABB592B3F}"/>
          </ac:spMkLst>
        </pc:spChg>
        <pc:spChg chg="mod ord">
          <ac:chgData name="Azadjoutabari, Farhad" userId="S::fxa210015@utdallas.edu::12b63e64-ee7c-4c69-a637-2f1c74e6301f" providerId="AD" clId="Web-{A4F3A1E4-0231-B2FD-3E4E-D548E43FA30A}" dt="2024-04-30T04:54:24.220" v="6"/>
          <ac:spMkLst>
            <pc:docMk/>
            <pc:sldMk cId="3887110389" sldId="291"/>
            <ac:spMk id="4" creationId="{3D5AC835-11CE-C3CC-F3A1-FC091CEAD7ED}"/>
          </ac:spMkLst>
        </pc:spChg>
        <pc:spChg chg="mod ord">
          <ac:chgData name="Azadjoutabari, Farhad" userId="S::fxa210015@utdallas.edu::12b63e64-ee7c-4c69-a637-2f1c74e6301f" providerId="AD" clId="Web-{A4F3A1E4-0231-B2FD-3E4E-D548E43FA30A}" dt="2024-04-30T05:26:27.991" v="126" actId="1076"/>
          <ac:spMkLst>
            <pc:docMk/>
            <pc:sldMk cId="3887110389" sldId="291"/>
            <ac:spMk id="13" creationId="{564C76B2-79F5-FA6F-421C-473B7FF29602}"/>
          </ac:spMkLst>
        </pc:spChg>
      </pc:sldChg>
      <pc:sldChg chg="addSp delSp modSp mod modClrScheme chgLayout">
        <pc:chgData name="Azadjoutabari, Farhad" userId="S::fxa210015@utdallas.edu::12b63e64-ee7c-4c69-a637-2f1c74e6301f" providerId="AD" clId="Web-{A4F3A1E4-0231-B2FD-3E4E-D548E43FA30A}" dt="2024-04-30T05:35:28.015" v="409" actId="20577"/>
        <pc:sldMkLst>
          <pc:docMk/>
          <pc:sldMk cId="3879549896" sldId="292"/>
        </pc:sldMkLst>
        <pc:spChg chg="mod ord">
          <ac:chgData name="Azadjoutabari, Farhad" userId="S::fxa210015@utdallas.edu::12b63e64-ee7c-4c69-a637-2f1c74e6301f" providerId="AD" clId="Web-{A4F3A1E4-0231-B2FD-3E4E-D548E43FA30A}" dt="2024-04-30T04:54:24.220" v="6"/>
          <ac:spMkLst>
            <pc:docMk/>
            <pc:sldMk cId="3879549896" sldId="292"/>
            <ac:spMk id="4" creationId="{206ABF0F-10AB-14D9-0326-0694813D5566}"/>
          </ac:spMkLst>
        </pc:spChg>
        <pc:spChg chg="del mod ord">
          <ac:chgData name="Azadjoutabari, Farhad" userId="S::fxa210015@utdallas.edu::12b63e64-ee7c-4c69-a637-2f1c74e6301f" providerId="AD" clId="Web-{A4F3A1E4-0231-B2FD-3E4E-D548E43FA30A}" dt="2024-04-30T05:25:36.552" v="111"/>
          <ac:spMkLst>
            <pc:docMk/>
            <pc:sldMk cId="3879549896" sldId="292"/>
            <ac:spMk id="5" creationId="{56ADC385-3386-9024-CC79-C122D39D147D}"/>
          </ac:spMkLst>
        </pc:spChg>
        <pc:spChg chg="mod ord">
          <ac:chgData name="Azadjoutabari, Farhad" userId="S::fxa210015@utdallas.edu::12b63e64-ee7c-4c69-a637-2f1c74e6301f" providerId="AD" clId="Web-{A4F3A1E4-0231-B2FD-3E4E-D548E43FA30A}" dt="2024-04-30T05:35:24.171" v="408" actId="20577"/>
          <ac:spMkLst>
            <pc:docMk/>
            <pc:sldMk cId="3879549896" sldId="292"/>
            <ac:spMk id="7" creationId="{45D0597E-5CAB-67F1-1004-8B403536D3A8}"/>
          </ac:spMkLst>
        </pc:spChg>
        <pc:spChg chg="add mod">
          <ac:chgData name="Azadjoutabari, Farhad" userId="S::fxa210015@utdallas.edu::12b63e64-ee7c-4c69-a637-2f1c74e6301f" providerId="AD" clId="Web-{A4F3A1E4-0231-B2FD-3E4E-D548E43FA30A}" dt="2024-04-30T05:25:52.896" v="121" actId="20577"/>
          <ac:spMkLst>
            <pc:docMk/>
            <pc:sldMk cId="3879549896" sldId="292"/>
            <ac:spMk id="8" creationId="{A1EDE39C-86E3-6E2A-0862-7BDED7D222CB}"/>
          </ac:spMkLst>
        </pc:spChg>
        <pc:spChg chg="add del mod">
          <ac:chgData name="Azadjoutabari, Farhad" userId="S::fxa210015@utdallas.edu::12b63e64-ee7c-4c69-a637-2f1c74e6301f" providerId="AD" clId="Web-{A4F3A1E4-0231-B2FD-3E4E-D548E43FA30A}" dt="2024-04-30T05:25:42.552" v="112"/>
          <ac:spMkLst>
            <pc:docMk/>
            <pc:sldMk cId="3879549896" sldId="292"/>
            <ac:spMk id="10" creationId="{C395FB3B-04CD-472F-4EDF-7EE5C2C41DC2}"/>
          </ac:spMkLst>
        </pc:spChg>
        <pc:spChg chg="add del mod">
          <ac:chgData name="Azadjoutabari, Farhad" userId="S::fxa210015@utdallas.edu::12b63e64-ee7c-4c69-a637-2f1c74e6301f" providerId="AD" clId="Web-{A4F3A1E4-0231-B2FD-3E4E-D548E43FA30A}" dt="2024-04-30T05:26:16.850" v="124"/>
          <ac:spMkLst>
            <pc:docMk/>
            <pc:sldMk cId="3879549896" sldId="292"/>
            <ac:spMk id="12" creationId="{EA278853-3061-FBCC-8332-14377B45F00C}"/>
          </ac:spMkLst>
        </pc:spChg>
        <pc:spChg chg="add del">
          <ac:chgData name="Azadjoutabari, Farhad" userId="S::fxa210015@utdallas.edu::12b63e64-ee7c-4c69-a637-2f1c74e6301f" providerId="AD" clId="Web-{A4F3A1E4-0231-B2FD-3E4E-D548E43FA30A}" dt="2024-04-30T05:26:20.007" v="125"/>
          <ac:spMkLst>
            <pc:docMk/>
            <pc:sldMk cId="3879549896" sldId="292"/>
            <ac:spMk id="14" creationId="{E9DED7E0-9340-5E27-70CA-448F1B72C022}"/>
          </ac:spMkLst>
        </pc:spChg>
        <pc:spChg chg="add mod">
          <ac:chgData name="Azadjoutabari, Farhad" userId="S::fxa210015@utdallas.edu::12b63e64-ee7c-4c69-a637-2f1c74e6301f" providerId="AD" clId="Web-{A4F3A1E4-0231-B2FD-3E4E-D548E43FA30A}" dt="2024-04-30T05:35:28.015" v="409" actId="20577"/>
          <ac:spMkLst>
            <pc:docMk/>
            <pc:sldMk cId="3879549896" sldId="292"/>
            <ac:spMk id="17" creationId="{B940E599-A936-5A3F-7FAB-B259AE8D2C78}"/>
          </ac:spMkLst>
        </pc:spChg>
        <pc:spChg chg="add mod">
          <ac:chgData name="Azadjoutabari, Farhad" userId="S::fxa210015@utdallas.edu::12b63e64-ee7c-4c69-a637-2f1c74e6301f" providerId="AD" clId="Web-{A4F3A1E4-0231-B2FD-3E4E-D548E43FA30A}" dt="2024-04-30T05:32:29.960" v="312" actId="1076"/>
          <ac:spMkLst>
            <pc:docMk/>
            <pc:sldMk cId="3879549896" sldId="292"/>
            <ac:spMk id="20" creationId="{D0F15F03-752B-BB1C-94A1-791557EC0E35}"/>
          </ac:spMkLst>
        </pc:spChg>
        <pc:spChg chg="del mod ord">
          <ac:chgData name="Azadjoutabari, Farhad" userId="S::fxa210015@utdallas.edu::12b63e64-ee7c-4c69-a637-2f1c74e6301f" providerId="AD" clId="Web-{A4F3A1E4-0231-B2FD-3E4E-D548E43FA30A}" dt="2024-04-30T05:26:04.287" v="122"/>
          <ac:spMkLst>
            <pc:docMk/>
            <pc:sldMk cId="3879549896" sldId="292"/>
            <ac:spMk id="21" creationId="{BC90F238-568F-0B49-8CD8-DC738D666762}"/>
          </ac:spMkLst>
        </pc:spChg>
        <pc:spChg chg="add del">
          <ac:chgData name="Azadjoutabari, Farhad" userId="S::fxa210015@utdallas.edu::12b63e64-ee7c-4c69-a637-2f1c74e6301f" providerId="AD" clId="Web-{A4F3A1E4-0231-B2FD-3E4E-D548E43FA30A}" dt="2024-04-30T05:31:17.910" v="298"/>
          <ac:spMkLst>
            <pc:docMk/>
            <pc:sldMk cId="3879549896" sldId="292"/>
            <ac:spMk id="23" creationId="{3DF73754-D086-0330-FE82-9151AE53051F}"/>
          </ac:spMkLst>
        </pc:spChg>
        <pc:spChg chg="add del">
          <ac:chgData name="Azadjoutabari, Farhad" userId="S::fxa210015@utdallas.edu::12b63e64-ee7c-4c69-a637-2f1c74e6301f" providerId="AD" clId="Web-{A4F3A1E4-0231-B2FD-3E4E-D548E43FA30A}" dt="2024-04-30T05:31:25.458" v="300"/>
          <ac:spMkLst>
            <pc:docMk/>
            <pc:sldMk cId="3879549896" sldId="292"/>
            <ac:spMk id="25" creationId="{A1CDE876-A532-634D-AB7E-400EF93261B9}"/>
          </ac:spMkLst>
        </pc:spChg>
        <pc:spChg chg="add mod">
          <ac:chgData name="Azadjoutabari, Farhad" userId="S::fxa210015@utdallas.edu::12b63e64-ee7c-4c69-a637-2f1c74e6301f" providerId="AD" clId="Web-{A4F3A1E4-0231-B2FD-3E4E-D548E43FA30A}" dt="2024-04-30T05:32:29.976" v="313" actId="1076"/>
          <ac:spMkLst>
            <pc:docMk/>
            <pc:sldMk cId="3879549896" sldId="292"/>
            <ac:spMk id="26" creationId="{13B1C9A8-46E8-B62D-FDA1-D3C377321C3C}"/>
          </ac:spMkLst>
        </pc:spChg>
        <pc:spChg chg="add mod">
          <ac:chgData name="Azadjoutabari, Farhad" userId="S::fxa210015@utdallas.edu::12b63e64-ee7c-4c69-a637-2f1c74e6301f" providerId="AD" clId="Web-{A4F3A1E4-0231-B2FD-3E4E-D548E43FA30A}" dt="2024-04-30T05:32:44.461" v="325" actId="14100"/>
          <ac:spMkLst>
            <pc:docMk/>
            <pc:sldMk cId="3879549896" sldId="292"/>
            <ac:spMk id="27" creationId="{979EF52F-A423-E5F2-6F9D-5D8E92C66963}"/>
          </ac:spMkLst>
        </pc:spChg>
        <pc:picChg chg="add del mod modCrop">
          <ac:chgData name="Azadjoutabari, Farhad" userId="S::fxa210015@utdallas.edu::12b63e64-ee7c-4c69-a637-2f1c74e6301f" providerId="AD" clId="Web-{A4F3A1E4-0231-B2FD-3E4E-D548E43FA30A}" dt="2024-04-30T05:16:45.466" v="104"/>
          <ac:picMkLst>
            <pc:docMk/>
            <pc:sldMk cId="3879549896" sldId="292"/>
            <ac:picMk id="2" creationId="{F2FCFC3D-D3A2-402D-D343-BAE868ACEAF5}"/>
          </ac:picMkLst>
        </pc:picChg>
        <pc:picChg chg="add mod">
          <ac:chgData name="Azadjoutabari, Farhad" userId="S::fxa210015@utdallas.edu::12b63e64-ee7c-4c69-a637-2f1c74e6301f" providerId="AD" clId="Web-{A4F3A1E4-0231-B2FD-3E4E-D548E43FA30A}" dt="2024-04-30T05:25:14.801" v="108"/>
          <ac:picMkLst>
            <pc:docMk/>
            <pc:sldMk cId="3879549896" sldId="292"/>
            <ac:picMk id="3" creationId="{34EE5BD5-A855-09BF-EE1A-4A8496E29A93}"/>
          </ac:picMkLst>
        </pc:picChg>
        <pc:picChg chg="del">
          <ac:chgData name="Azadjoutabari, Farhad" userId="S::fxa210015@utdallas.edu::12b63e64-ee7c-4c69-a637-2f1c74e6301f" providerId="AD" clId="Web-{A4F3A1E4-0231-B2FD-3E4E-D548E43FA30A}" dt="2024-04-30T05:15:09.977" v="90"/>
          <ac:picMkLst>
            <pc:docMk/>
            <pc:sldMk cId="3879549896" sldId="292"/>
            <ac:picMk id="15" creationId="{92EDFD71-53DA-7588-A94B-5993907C5BE6}"/>
          </ac:picMkLst>
        </pc:picChg>
        <pc:cxnChg chg="add del mod">
          <ac:chgData name="Azadjoutabari, Farhad" userId="S::fxa210015@utdallas.edu::12b63e64-ee7c-4c69-a637-2f1c74e6301f" providerId="AD" clId="Web-{A4F3A1E4-0231-B2FD-3E4E-D548E43FA30A}" dt="2024-04-30T05:30:09.439" v="261"/>
          <ac:cxnSpMkLst>
            <pc:docMk/>
            <pc:sldMk cId="3879549896" sldId="292"/>
            <ac:cxnSpMk id="18" creationId="{3CF4A8D1-94B7-6289-A0D9-AB21736FB917}"/>
          </ac:cxnSpMkLst>
        </pc:cxnChg>
        <pc:cxnChg chg="add mod">
          <ac:chgData name="Azadjoutabari, Farhad" userId="S::fxa210015@utdallas.edu::12b63e64-ee7c-4c69-a637-2f1c74e6301f" providerId="AD" clId="Web-{A4F3A1E4-0231-B2FD-3E4E-D548E43FA30A}" dt="2024-04-30T05:32:29.960" v="311" actId="1076"/>
          <ac:cxnSpMkLst>
            <pc:docMk/>
            <pc:sldMk cId="3879549896" sldId="292"/>
            <ac:cxnSpMk id="19" creationId="{75DB231C-4473-EF1D-9442-92323FAD0069}"/>
          </ac:cxnSpMkLst>
        </pc:cxnChg>
      </pc:sldChg>
      <pc:sldChg chg="addSp modSp mod modClrScheme chgLayout">
        <pc:chgData name="Azadjoutabari, Farhad" userId="S::fxa210015@utdallas.edu::12b63e64-ee7c-4c69-a637-2f1c74e6301f" providerId="AD" clId="Web-{A4F3A1E4-0231-B2FD-3E4E-D548E43FA30A}" dt="2024-04-30T05:03:09.727" v="66" actId="1076"/>
        <pc:sldMkLst>
          <pc:docMk/>
          <pc:sldMk cId="39838536" sldId="293"/>
        </pc:sldMkLst>
        <pc:spChg chg="add mod">
          <ac:chgData name="Azadjoutabari, Farhad" userId="S::fxa210015@utdallas.edu::12b63e64-ee7c-4c69-a637-2f1c74e6301f" providerId="AD" clId="Web-{A4F3A1E4-0231-B2FD-3E4E-D548E43FA30A}" dt="2024-04-30T05:02:50.429" v="63" actId="1076"/>
          <ac:spMkLst>
            <pc:docMk/>
            <pc:sldMk cId="39838536" sldId="293"/>
            <ac:spMk id="4" creationId="{867B80AA-9286-28A0-13B8-E2D68D732549}"/>
          </ac:spMkLst>
        </pc:spChg>
        <pc:spChg chg="mod ord">
          <ac:chgData name="Azadjoutabari, Farhad" userId="S::fxa210015@utdallas.edu::12b63e64-ee7c-4c69-a637-2f1c74e6301f" providerId="AD" clId="Web-{A4F3A1E4-0231-B2FD-3E4E-D548E43FA30A}" dt="2024-04-30T04:54:24.220" v="6"/>
          <ac:spMkLst>
            <pc:docMk/>
            <pc:sldMk cId="39838536" sldId="293"/>
            <ac:spMk id="5" creationId="{E285498C-8026-216A-8567-2E86DBAAA1AA}"/>
          </ac:spMkLst>
        </pc:spChg>
        <pc:spChg chg="mod">
          <ac:chgData name="Azadjoutabari, Farhad" userId="S::fxa210015@utdallas.edu::12b63e64-ee7c-4c69-a637-2f1c74e6301f" providerId="AD" clId="Web-{A4F3A1E4-0231-B2FD-3E4E-D548E43FA30A}" dt="2024-04-30T05:03:05.274" v="65" actId="1076"/>
          <ac:spMkLst>
            <pc:docMk/>
            <pc:sldMk cId="39838536" sldId="293"/>
            <ac:spMk id="6" creationId="{A51AACD7-934B-77F1-BB75-0CF291ABC817}"/>
          </ac:spMkLst>
        </pc:spChg>
        <pc:picChg chg="add mod modCrop">
          <ac:chgData name="Azadjoutabari, Farhad" userId="S::fxa210015@utdallas.edu::12b63e64-ee7c-4c69-a637-2f1c74e6301f" providerId="AD" clId="Web-{A4F3A1E4-0231-B2FD-3E4E-D548E43FA30A}" dt="2024-04-30T05:03:00.961" v="64" actId="1076"/>
          <ac:picMkLst>
            <pc:docMk/>
            <pc:sldMk cId="39838536" sldId="293"/>
            <ac:picMk id="2" creationId="{1F1B785D-73D8-B4C8-05AC-D1E82688A941}"/>
          </ac:picMkLst>
        </pc:picChg>
        <pc:picChg chg="add mod modCrop">
          <ac:chgData name="Azadjoutabari, Farhad" userId="S::fxa210015@utdallas.edu::12b63e64-ee7c-4c69-a637-2f1c74e6301f" providerId="AD" clId="Web-{A4F3A1E4-0231-B2FD-3E4E-D548E43FA30A}" dt="2024-04-30T05:03:09.727" v="66" actId="1076"/>
          <ac:picMkLst>
            <pc:docMk/>
            <pc:sldMk cId="39838536" sldId="293"/>
            <ac:picMk id="3" creationId="{58B3DAA2-C693-A084-526F-041ABC16E4DD}"/>
          </ac:picMkLst>
        </pc:picChg>
      </pc:sldChg>
      <pc:sldChg chg="modSp mod modClrScheme chgLayout">
        <pc:chgData name="Azadjoutabari, Farhad" userId="S::fxa210015@utdallas.edu::12b63e64-ee7c-4c69-a637-2f1c74e6301f" providerId="AD" clId="Web-{A4F3A1E4-0231-B2FD-3E4E-D548E43FA30A}" dt="2024-04-30T04:54:24.220" v="6"/>
        <pc:sldMkLst>
          <pc:docMk/>
          <pc:sldMk cId="3334471476" sldId="294"/>
        </pc:sldMkLst>
        <pc:spChg chg="mod ord">
          <ac:chgData name="Azadjoutabari, Farhad" userId="S::fxa210015@utdallas.edu::12b63e64-ee7c-4c69-a637-2f1c74e6301f" providerId="AD" clId="Web-{A4F3A1E4-0231-B2FD-3E4E-D548E43FA30A}" dt="2024-04-30T04:54:24.220" v="6"/>
          <ac:spMkLst>
            <pc:docMk/>
            <pc:sldMk cId="3334471476" sldId="294"/>
            <ac:spMk id="2" creationId="{121874AC-0CEA-0A8C-E4D4-1EB12E4EACD9}"/>
          </ac:spMkLst>
        </pc:spChg>
        <pc:spChg chg="mod ord">
          <ac:chgData name="Azadjoutabari, Farhad" userId="S::fxa210015@utdallas.edu::12b63e64-ee7c-4c69-a637-2f1c74e6301f" providerId="AD" clId="Web-{A4F3A1E4-0231-B2FD-3E4E-D548E43FA30A}" dt="2024-04-30T04:54:24.220" v="6"/>
          <ac:spMkLst>
            <pc:docMk/>
            <pc:sldMk cId="3334471476" sldId="294"/>
            <ac:spMk id="3" creationId="{A98C32CA-337C-051C-F294-3250BE99456A}"/>
          </ac:spMkLst>
        </pc:spChg>
        <pc:spChg chg="mod ord">
          <ac:chgData name="Azadjoutabari, Farhad" userId="S::fxa210015@utdallas.edu::12b63e64-ee7c-4c69-a637-2f1c74e6301f" providerId="AD" clId="Web-{A4F3A1E4-0231-B2FD-3E4E-D548E43FA30A}" dt="2024-04-30T04:54:24.220" v="6"/>
          <ac:spMkLst>
            <pc:docMk/>
            <pc:sldMk cId="3334471476" sldId="294"/>
            <ac:spMk id="4" creationId="{6418F07C-B3E0-CC45-19F7-8ED63CC63F8E}"/>
          </ac:spMkLst>
        </pc:spChg>
        <pc:spChg chg="mod ord">
          <ac:chgData name="Azadjoutabari, Farhad" userId="S::fxa210015@utdallas.edu::12b63e64-ee7c-4c69-a637-2f1c74e6301f" providerId="AD" clId="Web-{A4F3A1E4-0231-B2FD-3E4E-D548E43FA30A}" dt="2024-04-30T04:54:24.220" v="6"/>
          <ac:spMkLst>
            <pc:docMk/>
            <pc:sldMk cId="3334471476" sldId="294"/>
            <ac:spMk id="5" creationId="{F7254AD2-A56A-A84C-9A35-82ACA66331BB}"/>
          </ac:spMkLst>
        </pc:spChg>
        <pc:spChg chg="mod ord">
          <ac:chgData name="Azadjoutabari, Farhad" userId="S::fxa210015@utdallas.edu::12b63e64-ee7c-4c69-a637-2f1c74e6301f" providerId="AD" clId="Web-{A4F3A1E4-0231-B2FD-3E4E-D548E43FA30A}" dt="2024-04-30T04:54:24.220" v="6"/>
          <ac:spMkLst>
            <pc:docMk/>
            <pc:sldMk cId="3334471476" sldId="294"/>
            <ac:spMk id="6" creationId="{3F160CCC-EAB0-F1AD-8817-56D231EF903D}"/>
          </ac:spMkLst>
        </pc:spChg>
        <pc:spChg chg="mod ord">
          <ac:chgData name="Azadjoutabari, Farhad" userId="S::fxa210015@utdallas.edu::12b63e64-ee7c-4c69-a637-2f1c74e6301f" providerId="AD" clId="Web-{A4F3A1E4-0231-B2FD-3E4E-D548E43FA30A}" dt="2024-04-30T04:54:24.220" v="6"/>
          <ac:spMkLst>
            <pc:docMk/>
            <pc:sldMk cId="3334471476" sldId="294"/>
            <ac:spMk id="7" creationId="{09CCD5F9-6E53-F8CB-C3C5-C9EDD954CBAF}"/>
          </ac:spMkLst>
        </pc:spChg>
      </pc:sldChg>
      <pc:sldChg chg="modSp del mod modClrScheme chgLayout">
        <pc:chgData name="Azadjoutabari, Farhad" userId="S::fxa210015@utdallas.edu::12b63e64-ee7c-4c69-a637-2f1c74e6301f" providerId="AD" clId="Web-{A4F3A1E4-0231-B2FD-3E4E-D548E43FA30A}" dt="2024-04-30T06:15:10.489" v="964"/>
        <pc:sldMkLst>
          <pc:docMk/>
          <pc:sldMk cId="1369887020" sldId="295"/>
        </pc:sldMkLst>
        <pc:spChg chg="mod ord">
          <ac:chgData name="Azadjoutabari, Farhad" userId="S::fxa210015@utdallas.edu::12b63e64-ee7c-4c69-a637-2f1c74e6301f" providerId="AD" clId="Web-{A4F3A1E4-0231-B2FD-3E4E-D548E43FA30A}" dt="2024-04-30T04:54:24.220" v="6"/>
          <ac:spMkLst>
            <pc:docMk/>
            <pc:sldMk cId="1369887020" sldId="295"/>
            <ac:spMk id="2" creationId="{74CF3AFF-B024-5DB4-72A0-916D904E2889}"/>
          </ac:spMkLst>
        </pc:spChg>
        <pc:spChg chg="mod ord">
          <ac:chgData name="Azadjoutabari, Farhad" userId="S::fxa210015@utdallas.edu::12b63e64-ee7c-4c69-a637-2f1c74e6301f" providerId="AD" clId="Web-{A4F3A1E4-0231-B2FD-3E4E-D548E43FA30A}" dt="2024-04-30T04:54:24.220" v="6"/>
          <ac:spMkLst>
            <pc:docMk/>
            <pc:sldMk cId="1369887020" sldId="295"/>
            <ac:spMk id="3" creationId="{71173FB0-F222-E030-5EFB-0ED87679DC4A}"/>
          </ac:spMkLst>
        </pc:spChg>
        <pc:spChg chg="mod ord">
          <ac:chgData name="Azadjoutabari, Farhad" userId="S::fxa210015@utdallas.edu::12b63e64-ee7c-4c69-a637-2f1c74e6301f" providerId="AD" clId="Web-{A4F3A1E4-0231-B2FD-3E4E-D548E43FA30A}" dt="2024-04-30T04:54:24.220" v="6"/>
          <ac:spMkLst>
            <pc:docMk/>
            <pc:sldMk cId="1369887020" sldId="295"/>
            <ac:spMk id="4" creationId="{D75E01EC-7C41-68B0-FAE5-250A6031E14F}"/>
          </ac:spMkLst>
        </pc:spChg>
      </pc:sldChg>
      <pc:sldChg chg="modSp mod modClrScheme chgLayout">
        <pc:chgData name="Azadjoutabari, Farhad" userId="S::fxa210015@utdallas.edu::12b63e64-ee7c-4c69-a637-2f1c74e6301f" providerId="AD" clId="Web-{A4F3A1E4-0231-B2FD-3E4E-D548E43FA30A}" dt="2024-04-30T04:54:24.220" v="6"/>
        <pc:sldMkLst>
          <pc:docMk/>
          <pc:sldMk cId="792641463" sldId="296"/>
        </pc:sldMkLst>
        <pc:spChg chg="mod ord">
          <ac:chgData name="Azadjoutabari, Farhad" userId="S::fxa210015@utdallas.edu::12b63e64-ee7c-4c69-a637-2f1c74e6301f" providerId="AD" clId="Web-{A4F3A1E4-0231-B2FD-3E4E-D548E43FA30A}" dt="2024-04-30T04:54:24.220" v="6"/>
          <ac:spMkLst>
            <pc:docMk/>
            <pc:sldMk cId="792641463" sldId="296"/>
            <ac:spMk id="2" creationId="{1D70B060-6771-1816-992B-8E3255248594}"/>
          </ac:spMkLst>
        </pc:spChg>
        <pc:spChg chg="mod ord">
          <ac:chgData name="Azadjoutabari, Farhad" userId="S::fxa210015@utdallas.edu::12b63e64-ee7c-4c69-a637-2f1c74e6301f" providerId="AD" clId="Web-{A4F3A1E4-0231-B2FD-3E4E-D548E43FA30A}" dt="2024-04-30T04:54:24.220" v="6"/>
          <ac:spMkLst>
            <pc:docMk/>
            <pc:sldMk cId="792641463" sldId="296"/>
            <ac:spMk id="3" creationId="{4CD38FDD-213E-19DC-0B67-6311C64E13DD}"/>
          </ac:spMkLst>
        </pc:spChg>
        <pc:spChg chg="mod ord">
          <ac:chgData name="Azadjoutabari, Farhad" userId="S::fxa210015@utdallas.edu::12b63e64-ee7c-4c69-a637-2f1c74e6301f" providerId="AD" clId="Web-{A4F3A1E4-0231-B2FD-3E4E-D548E43FA30A}" dt="2024-04-30T04:54:24.220" v="6"/>
          <ac:spMkLst>
            <pc:docMk/>
            <pc:sldMk cId="792641463" sldId="296"/>
            <ac:spMk id="4" creationId="{56AF4F64-D56D-E302-2C4C-517EC5434408}"/>
          </ac:spMkLst>
        </pc:spChg>
        <pc:spChg chg="mod ord">
          <ac:chgData name="Azadjoutabari, Farhad" userId="S::fxa210015@utdallas.edu::12b63e64-ee7c-4c69-a637-2f1c74e6301f" providerId="AD" clId="Web-{A4F3A1E4-0231-B2FD-3E4E-D548E43FA30A}" dt="2024-04-30T04:54:24.220" v="6"/>
          <ac:spMkLst>
            <pc:docMk/>
            <pc:sldMk cId="792641463" sldId="296"/>
            <ac:spMk id="5" creationId="{B1D2F40C-565F-5069-030A-CADEA303B23F}"/>
          </ac:spMkLst>
        </pc:spChg>
        <pc:spChg chg="mod ord">
          <ac:chgData name="Azadjoutabari, Farhad" userId="S::fxa210015@utdallas.edu::12b63e64-ee7c-4c69-a637-2f1c74e6301f" providerId="AD" clId="Web-{A4F3A1E4-0231-B2FD-3E4E-D548E43FA30A}" dt="2024-04-30T04:54:24.220" v="6"/>
          <ac:spMkLst>
            <pc:docMk/>
            <pc:sldMk cId="792641463" sldId="296"/>
            <ac:spMk id="6" creationId="{F8DE570E-A672-3D3D-3A15-99E941F23E29}"/>
          </ac:spMkLst>
        </pc:spChg>
        <pc:spChg chg="mod ord">
          <ac:chgData name="Azadjoutabari, Farhad" userId="S::fxa210015@utdallas.edu::12b63e64-ee7c-4c69-a637-2f1c74e6301f" providerId="AD" clId="Web-{A4F3A1E4-0231-B2FD-3E4E-D548E43FA30A}" dt="2024-04-30T04:54:24.220" v="6"/>
          <ac:spMkLst>
            <pc:docMk/>
            <pc:sldMk cId="792641463" sldId="296"/>
            <ac:spMk id="7" creationId="{6FA5AB94-9240-CE6A-139C-B0A13664C7E8}"/>
          </ac:spMkLst>
        </pc:spChg>
      </pc:sldChg>
      <pc:sldChg chg="addSp delSp modSp mod modClrScheme chgLayout">
        <pc:chgData name="Azadjoutabari, Farhad" userId="S::fxa210015@utdallas.edu::12b63e64-ee7c-4c69-a637-2f1c74e6301f" providerId="AD" clId="Web-{A4F3A1E4-0231-B2FD-3E4E-D548E43FA30A}" dt="2024-04-30T06:11:54.026" v="931" actId="20577"/>
        <pc:sldMkLst>
          <pc:docMk/>
          <pc:sldMk cId="1336159794" sldId="297"/>
        </pc:sldMkLst>
        <pc:spChg chg="mod ord">
          <ac:chgData name="Azadjoutabari, Farhad" userId="S::fxa210015@utdallas.edu::12b63e64-ee7c-4c69-a637-2f1c74e6301f" providerId="AD" clId="Web-{A4F3A1E4-0231-B2FD-3E4E-D548E43FA30A}" dt="2024-04-30T06:04:50.945" v="858" actId="1076"/>
          <ac:spMkLst>
            <pc:docMk/>
            <pc:sldMk cId="1336159794" sldId="297"/>
            <ac:spMk id="2" creationId="{D19649F2-740C-D2FF-C28F-4A9A284844CA}"/>
          </ac:spMkLst>
        </pc:spChg>
        <pc:spChg chg="mod ord">
          <ac:chgData name="Azadjoutabari, Farhad" userId="S::fxa210015@utdallas.edu::12b63e64-ee7c-4c69-a637-2f1c74e6301f" providerId="AD" clId="Web-{A4F3A1E4-0231-B2FD-3E4E-D548E43FA30A}" dt="2024-04-30T04:53:44.609" v="4"/>
          <ac:spMkLst>
            <pc:docMk/>
            <pc:sldMk cId="1336159794" sldId="297"/>
            <ac:spMk id="3" creationId="{389314AF-F661-F8BD-562D-D3CAFE36AAEF}"/>
          </ac:spMkLst>
        </pc:spChg>
        <pc:spChg chg="mod ord">
          <ac:chgData name="Azadjoutabari, Farhad" userId="S::fxa210015@utdallas.edu::12b63e64-ee7c-4c69-a637-2f1c74e6301f" providerId="AD" clId="Web-{A4F3A1E4-0231-B2FD-3E4E-D548E43FA30A}" dt="2024-04-30T06:10:16.084" v="903"/>
          <ac:spMkLst>
            <pc:docMk/>
            <pc:sldMk cId="1336159794" sldId="297"/>
            <ac:spMk id="4" creationId="{34DE0CF6-08B2-2070-5DBF-5E8884BBCF5D}"/>
          </ac:spMkLst>
        </pc:spChg>
        <pc:spChg chg="add mod">
          <ac:chgData name="Azadjoutabari, Farhad" userId="S::fxa210015@utdallas.edu::12b63e64-ee7c-4c69-a637-2f1c74e6301f" providerId="AD" clId="Web-{A4F3A1E4-0231-B2FD-3E4E-D548E43FA30A}" dt="2024-04-30T06:09:37.239" v="898" actId="20577"/>
          <ac:spMkLst>
            <pc:docMk/>
            <pc:sldMk cId="1336159794" sldId="297"/>
            <ac:spMk id="11" creationId="{61327A19-FFC6-14C3-B4EE-14148A6993AD}"/>
          </ac:spMkLst>
        </pc:spChg>
        <pc:spChg chg="mod ord">
          <ac:chgData name="Azadjoutabari, Farhad" userId="S::fxa210015@utdallas.edu::12b63e64-ee7c-4c69-a637-2f1c74e6301f" providerId="AD" clId="Web-{A4F3A1E4-0231-B2FD-3E4E-D548E43FA30A}" dt="2024-04-30T06:11:47.323" v="930" actId="20577"/>
          <ac:spMkLst>
            <pc:docMk/>
            <pc:sldMk cId="1336159794" sldId="297"/>
            <ac:spMk id="12" creationId="{E6040225-A370-0328-E9CE-9D66C691AEDF}"/>
          </ac:spMkLst>
        </pc:spChg>
        <pc:spChg chg="mod ord">
          <ac:chgData name="Azadjoutabari, Farhad" userId="S::fxa210015@utdallas.edu::12b63e64-ee7c-4c69-a637-2f1c74e6301f" providerId="AD" clId="Web-{A4F3A1E4-0231-B2FD-3E4E-D548E43FA30A}" dt="2024-04-30T06:11:54.026" v="931" actId="20577"/>
          <ac:spMkLst>
            <pc:docMk/>
            <pc:sldMk cId="1336159794" sldId="297"/>
            <ac:spMk id="14" creationId="{CF299247-DDFE-58A2-800E-CC8ADB7DFC30}"/>
          </ac:spMkLst>
        </pc:spChg>
        <pc:spChg chg="add mod">
          <ac:chgData name="Azadjoutabari, Farhad" userId="S::fxa210015@utdallas.edu::12b63e64-ee7c-4c69-a637-2f1c74e6301f" providerId="AD" clId="Web-{A4F3A1E4-0231-B2FD-3E4E-D548E43FA30A}" dt="2024-04-30T06:11:34.010" v="923" actId="20577"/>
          <ac:spMkLst>
            <pc:docMk/>
            <pc:sldMk cId="1336159794" sldId="297"/>
            <ac:spMk id="17" creationId="{9BF0E42C-517E-1B7B-9DDB-2EC5E9930C3D}"/>
          </ac:spMkLst>
        </pc:spChg>
        <pc:picChg chg="del mod">
          <ac:chgData name="Azadjoutabari, Farhad" userId="S::fxa210015@utdallas.edu::12b63e64-ee7c-4c69-a637-2f1c74e6301f" providerId="AD" clId="Web-{A4F3A1E4-0231-B2FD-3E4E-D548E43FA30A}" dt="2024-04-30T06:07:30.640" v="865"/>
          <ac:picMkLst>
            <pc:docMk/>
            <pc:sldMk cId="1336159794" sldId="297"/>
            <ac:picMk id="5" creationId="{6BB063BE-C697-2451-5274-27E2FF14AA3E}"/>
          </ac:picMkLst>
        </pc:picChg>
        <pc:picChg chg="add mod">
          <ac:chgData name="Azadjoutabari, Farhad" userId="S::fxa210015@utdallas.edu::12b63e64-ee7c-4c69-a637-2f1c74e6301f" providerId="AD" clId="Web-{A4F3A1E4-0231-B2FD-3E4E-D548E43FA30A}" dt="2024-04-30T06:08:45.455" v="878" actId="1076"/>
          <ac:picMkLst>
            <pc:docMk/>
            <pc:sldMk cId="1336159794" sldId="297"/>
            <ac:picMk id="6" creationId="{2794CE95-7588-5690-229D-668D6FE3980F}"/>
          </ac:picMkLst>
        </pc:picChg>
        <pc:picChg chg="del">
          <ac:chgData name="Azadjoutabari, Farhad" userId="S::fxa210015@utdallas.edu::12b63e64-ee7c-4c69-a637-2f1c74e6301f" providerId="AD" clId="Web-{A4F3A1E4-0231-B2FD-3E4E-D548E43FA30A}" dt="2024-04-30T06:07:29.843" v="864"/>
          <ac:picMkLst>
            <pc:docMk/>
            <pc:sldMk cId="1336159794" sldId="297"/>
            <ac:picMk id="8" creationId="{3E0AD0A3-6C3C-E0EE-B80A-EFF00967B38F}"/>
          </ac:picMkLst>
        </pc:picChg>
        <pc:picChg chg="add mod">
          <ac:chgData name="Azadjoutabari, Farhad" userId="S::fxa210015@utdallas.edu::12b63e64-ee7c-4c69-a637-2f1c74e6301f" providerId="AD" clId="Web-{A4F3A1E4-0231-B2FD-3E4E-D548E43FA30A}" dt="2024-04-30T06:08:49.393" v="879" actId="1076"/>
          <ac:picMkLst>
            <pc:docMk/>
            <pc:sldMk cId="1336159794" sldId="297"/>
            <ac:picMk id="9" creationId="{C84594AB-ECF0-F631-A7C4-0143097024EA}"/>
          </ac:picMkLst>
        </pc:picChg>
        <pc:picChg chg="add mod">
          <ac:chgData name="Azadjoutabari, Farhad" userId="S::fxa210015@utdallas.edu::12b63e64-ee7c-4c69-a637-2f1c74e6301f" providerId="AD" clId="Web-{A4F3A1E4-0231-B2FD-3E4E-D548E43FA30A}" dt="2024-04-30T06:10:00.287" v="901" actId="1076"/>
          <ac:picMkLst>
            <pc:docMk/>
            <pc:sldMk cId="1336159794" sldId="297"/>
            <ac:picMk id="13" creationId="{BE8F4D2C-BC89-BC1D-C305-952A62FAC845}"/>
          </ac:picMkLst>
        </pc:picChg>
        <pc:picChg chg="add mod">
          <ac:chgData name="Azadjoutabari, Farhad" userId="S::fxa210015@utdallas.edu::12b63e64-ee7c-4c69-a637-2f1c74e6301f" providerId="AD" clId="Web-{A4F3A1E4-0231-B2FD-3E4E-D548E43FA30A}" dt="2024-04-30T06:11:03.961" v="908" actId="1076"/>
          <ac:picMkLst>
            <pc:docMk/>
            <pc:sldMk cId="1336159794" sldId="297"/>
            <ac:picMk id="15" creationId="{79103E93-8C0B-040F-37ED-48DD837F1A4D}"/>
          </ac:picMkLst>
        </pc:picChg>
      </pc:sldChg>
      <pc:sldChg chg="del">
        <pc:chgData name="Azadjoutabari, Farhad" userId="S::fxa210015@utdallas.edu::12b63e64-ee7c-4c69-a637-2f1c74e6301f" providerId="AD" clId="Web-{A4F3A1E4-0231-B2FD-3E4E-D548E43FA30A}" dt="2024-04-30T06:12:07.980" v="933"/>
        <pc:sldMkLst>
          <pc:docMk/>
          <pc:sldMk cId="646398076" sldId="298"/>
        </pc:sldMkLst>
      </pc:sldChg>
      <pc:sldChg chg="addSp delSp modSp new mod chgLayout">
        <pc:chgData name="Azadjoutabari, Farhad" userId="S::fxa210015@utdallas.edu::12b63e64-ee7c-4c69-a637-2f1c74e6301f" providerId="AD" clId="Web-{A4F3A1E4-0231-B2FD-3E4E-D548E43FA30A}" dt="2024-04-30T05:05:14.170" v="89" actId="20577"/>
        <pc:sldMkLst>
          <pc:docMk/>
          <pc:sldMk cId="2554820021" sldId="299"/>
        </pc:sldMkLst>
        <pc:spChg chg="del">
          <ac:chgData name="Azadjoutabari, Farhad" userId="S::fxa210015@utdallas.edu::12b63e64-ee7c-4c69-a637-2f1c74e6301f" providerId="AD" clId="Web-{A4F3A1E4-0231-B2FD-3E4E-D548E43FA30A}" dt="2024-04-30T05:04:04.620" v="69"/>
          <ac:spMkLst>
            <pc:docMk/>
            <pc:sldMk cId="2554820021" sldId="299"/>
            <ac:spMk id="2" creationId="{3422066E-4EDA-1A88-E50F-622D39005B81}"/>
          </ac:spMkLst>
        </pc:spChg>
        <pc:spChg chg="del">
          <ac:chgData name="Azadjoutabari, Farhad" userId="S::fxa210015@utdallas.edu::12b63e64-ee7c-4c69-a637-2f1c74e6301f" providerId="AD" clId="Web-{A4F3A1E4-0231-B2FD-3E4E-D548E43FA30A}" dt="2024-04-30T05:04:01.479" v="68"/>
          <ac:spMkLst>
            <pc:docMk/>
            <pc:sldMk cId="2554820021" sldId="299"/>
            <ac:spMk id="3" creationId="{FE12324B-AF85-668B-9FF6-34F43295BD05}"/>
          </ac:spMkLst>
        </pc:spChg>
        <pc:spChg chg="mod ord">
          <ac:chgData name="Azadjoutabari, Farhad" userId="S::fxa210015@utdallas.edu::12b63e64-ee7c-4c69-a637-2f1c74e6301f" providerId="AD" clId="Web-{A4F3A1E4-0231-B2FD-3E4E-D548E43FA30A}" dt="2024-04-30T05:04:19.996" v="71"/>
          <ac:spMkLst>
            <pc:docMk/>
            <pc:sldMk cId="2554820021" sldId="299"/>
            <ac:spMk id="4" creationId="{25EB9A83-CDDF-FC55-46ED-6B540BA60E31}"/>
          </ac:spMkLst>
        </pc:spChg>
        <pc:spChg chg="del">
          <ac:chgData name="Azadjoutabari, Farhad" userId="S::fxa210015@utdallas.edu::12b63e64-ee7c-4c69-a637-2f1c74e6301f" providerId="AD" clId="Web-{A4F3A1E4-0231-B2FD-3E4E-D548E43FA30A}" dt="2024-04-30T05:04:06.151" v="70"/>
          <ac:spMkLst>
            <pc:docMk/>
            <pc:sldMk cId="2554820021" sldId="299"/>
            <ac:spMk id="5" creationId="{0B4569A6-8D96-7A01-970D-63059D1E8FF4}"/>
          </ac:spMkLst>
        </pc:spChg>
        <pc:spChg chg="add del mod ord">
          <ac:chgData name="Azadjoutabari, Farhad" userId="S::fxa210015@utdallas.edu::12b63e64-ee7c-4c69-a637-2f1c74e6301f" providerId="AD" clId="Web-{A4F3A1E4-0231-B2FD-3E4E-D548E43FA30A}" dt="2024-04-30T05:04:25.230" v="72"/>
          <ac:spMkLst>
            <pc:docMk/>
            <pc:sldMk cId="2554820021" sldId="299"/>
            <ac:spMk id="6" creationId="{AB241202-C759-E59D-2EBB-4AE08DC4301E}"/>
          </ac:spMkLst>
        </pc:spChg>
        <pc:spChg chg="add del mod ord">
          <ac:chgData name="Azadjoutabari, Farhad" userId="S::fxa210015@utdallas.edu::12b63e64-ee7c-4c69-a637-2f1c74e6301f" providerId="AD" clId="Web-{A4F3A1E4-0231-B2FD-3E4E-D548E43FA30A}" dt="2024-04-30T05:04:29.246" v="73"/>
          <ac:spMkLst>
            <pc:docMk/>
            <pc:sldMk cId="2554820021" sldId="299"/>
            <ac:spMk id="7" creationId="{5041667D-1C37-66AA-D0AC-8B1BA39BB596}"/>
          </ac:spMkLst>
        </pc:spChg>
        <pc:spChg chg="add mod">
          <ac:chgData name="Azadjoutabari, Farhad" userId="S::fxa210015@utdallas.edu::12b63e64-ee7c-4c69-a637-2f1c74e6301f" providerId="AD" clId="Web-{A4F3A1E4-0231-B2FD-3E4E-D548E43FA30A}" dt="2024-04-30T05:05:14.170" v="89" actId="20577"/>
          <ac:spMkLst>
            <pc:docMk/>
            <pc:sldMk cId="2554820021" sldId="299"/>
            <ac:spMk id="9" creationId="{D539CA42-B2FB-9DFF-4929-40EF260ACB24}"/>
          </ac:spMkLst>
        </pc:spChg>
      </pc:sldChg>
      <pc:sldChg chg="addSp delSp modSp mod chgLayout">
        <pc:chgData name="Azadjoutabari, Farhad" userId="S::fxa210015@utdallas.edu::12b63e64-ee7c-4c69-a637-2f1c74e6301f" providerId="AD" clId="Web-{A4F3A1E4-0231-B2FD-3E4E-D548E43FA30A}" dt="2024-04-30T06:51:04.982" v="1222" actId="1076"/>
        <pc:sldMkLst>
          <pc:docMk/>
          <pc:sldMk cId="245128601" sldId="300"/>
        </pc:sldMkLst>
        <pc:spChg chg="del">
          <ac:chgData name="Azadjoutabari, Farhad" userId="S::fxa210015@utdallas.edu::12b63e64-ee7c-4c69-a637-2f1c74e6301f" providerId="AD" clId="Web-{A4F3A1E4-0231-B2FD-3E4E-D548E43FA30A}" dt="2024-04-30T06:50:40.559" v="1217"/>
          <ac:spMkLst>
            <pc:docMk/>
            <pc:sldMk cId="245128601" sldId="300"/>
            <ac:spMk id="2" creationId="{34C83486-8748-12DC-7C50-29B986A46F81}"/>
          </ac:spMkLst>
        </pc:spChg>
        <pc:spChg chg="mod ord">
          <ac:chgData name="Azadjoutabari, Farhad" userId="S::fxa210015@utdallas.edu::12b63e64-ee7c-4c69-a637-2f1c74e6301f" providerId="AD" clId="Web-{A4F3A1E4-0231-B2FD-3E4E-D548E43FA30A}" dt="2024-04-30T06:50:49.637" v="1218"/>
          <ac:spMkLst>
            <pc:docMk/>
            <pc:sldMk cId="245128601" sldId="300"/>
            <ac:spMk id="4" creationId="{39944C04-F06F-DB0D-2A11-1115887CA567}"/>
          </ac:spMkLst>
        </pc:spChg>
        <pc:spChg chg="add del mod ord">
          <ac:chgData name="Azadjoutabari, Farhad" userId="S::fxa210015@utdallas.edu::12b63e64-ee7c-4c69-a637-2f1c74e6301f" providerId="AD" clId="Web-{A4F3A1E4-0231-B2FD-3E4E-D548E43FA30A}" dt="2024-04-30T06:50:54.028" v="1219"/>
          <ac:spMkLst>
            <pc:docMk/>
            <pc:sldMk cId="245128601" sldId="300"/>
            <ac:spMk id="5" creationId="{FE8A0D76-6970-F15E-5171-5B0FCC1B78C4}"/>
          </ac:spMkLst>
        </pc:spChg>
        <pc:picChg chg="mod ord">
          <ac:chgData name="Azadjoutabari, Farhad" userId="S::fxa210015@utdallas.edu::12b63e64-ee7c-4c69-a637-2f1c74e6301f" providerId="AD" clId="Web-{A4F3A1E4-0231-B2FD-3E4E-D548E43FA30A}" dt="2024-04-30T06:51:04.982" v="1222" actId="1076"/>
          <ac:picMkLst>
            <pc:docMk/>
            <pc:sldMk cId="245128601" sldId="300"/>
            <ac:picMk id="6" creationId="{B0BAE0DA-8A02-C9C4-263D-EBDF623198A9}"/>
          </ac:picMkLst>
        </pc:picChg>
      </pc:sldChg>
      <pc:sldChg chg="delSp modSp mod chgLayout">
        <pc:chgData name="Azadjoutabari, Farhad" userId="S::fxa210015@utdallas.edu::12b63e64-ee7c-4c69-a637-2f1c74e6301f" providerId="AD" clId="Web-{A4F3A1E4-0231-B2FD-3E4E-D548E43FA30A}" dt="2024-04-30T06:51:33.530" v="1226" actId="14100"/>
        <pc:sldMkLst>
          <pc:docMk/>
          <pc:sldMk cId="2126928726" sldId="301"/>
        </pc:sldMkLst>
        <pc:spChg chg="del mod ord">
          <ac:chgData name="Azadjoutabari, Farhad" userId="S::fxa210015@utdallas.edu::12b63e64-ee7c-4c69-a637-2f1c74e6301f" providerId="AD" clId="Web-{A4F3A1E4-0231-B2FD-3E4E-D548E43FA30A}" dt="2024-04-30T06:51:24.264" v="1224"/>
          <ac:spMkLst>
            <pc:docMk/>
            <pc:sldMk cId="2126928726" sldId="301"/>
            <ac:spMk id="2" creationId="{97AA3BA4-7CDB-C9ED-46D2-DECE2E7E2725}"/>
          </ac:spMkLst>
        </pc:spChg>
        <pc:spChg chg="mod ord">
          <ac:chgData name="Azadjoutabari, Farhad" userId="S::fxa210015@utdallas.edu::12b63e64-ee7c-4c69-a637-2f1c74e6301f" providerId="AD" clId="Web-{A4F3A1E4-0231-B2FD-3E4E-D548E43FA30A}" dt="2024-04-30T06:51:18.654" v="1223"/>
          <ac:spMkLst>
            <pc:docMk/>
            <pc:sldMk cId="2126928726" sldId="301"/>
            <ac:spMk id="4" creationId="{6A9FEC2F-2A12-1A93-223A-59AD14C7F334}"/>
          </ac:spMkLst>
        </pc:spChg>
        <pc:picChg chg="mod ord">
          <ac:chgData name="Azadjoutabari, Farhad" userId="S::fxa210015@utdallas.edu::12b63e64-ee7c-4c69-a637-2f1c74e6301f" providerId="AD" clId="Web-{A4F3A1E4-0231-B2FD-3E4E-D548E43FA30A}" dt="2024-04-30T06:51:33.530" v="1226" actId="14100"/>
          <ac:picMkLst>
            <pc:docMk/>
            <pc:sldMk cId="2126928726" sldId="301"/>
            <ac:picMk id="20" creationId="{096CBE4D-5B19-A071-FD46-530D33694FE7}"/>
          </ac:picMkLst>
        </pc:picChg>
      </pc:sldChg>
      <pc:sldChg chg="addSp delSp modSp add replId">
        <pc:chgData name="Azadjoutabari, Farhad" userId="S::fxa210015@utdallas.edu::12b63e64-ee7c-4c69-a637-2f1c74e6301f" providerId="AD" clId="Web-{A4F3A1E4-0231-B2FD-3E4E-D548E43FA30A}" dt="2024-04-30T06:47:37.926" v="1216" actId="20577"/>
        <pc:sldMkLst>
          <pc:docMk/>
          <pc:sldMk cId="2622625797" sldId="311"/>
        </pc:sldMkLst>
        <pc:spChg chg="add del mod">
          <ac:chgData name="Azadjoutabari, Farhad" userId="S::fxa210015@utdallas.edu::12b63e64-ee7c-4c69-a637-2f1c74e6301f" providerId="AD" clId="Web-{A4F3A1E4-0231-B2FD-3E4E-D548E43FA30A}" dt="2024-04-30T06:12:21.324" v="939"/>
          <ac:spMkLst>
            <pc:docMk/>
            <pc:sldMk cId="2622625797" sldId="311"/>
            <ac:spMk id="5" creationId="{816267EA-C4CA-0BAC-AD5D-CDC89DB5B80B}"/>
          </ac:spMkLst>
        </pc:spChg>
        <pc:spChg chg="add del mod">
          <ac:chgData name="Azadjoutabari, Farhad" userId="S::fxa210015@utdallas.edu::12b63e64-ee7c-4c69-a637-2f1c74e6301f" providerId="AD" clId="Web-{A4F3A1E4-0231-B2FD-3E4E-D548E43FA30A}" dt="2024-04-30T06:12:22.480" v="940"/>
          <ac:spMkLst>
            <pc:docMk/>
            <pc:sldMk cId="2622625797" sldId="311"/>
            <ac:spMk id="8" creationId="{AE658FC2-D7C9-0E1F-B89D-B17DDAE6036E}"/>
          </ac:spMkLst>
        </pc:spChg>
        <pc:spChg chg="del">
          <ac:chgData name="Azadjoutabari, Farhad" userId="S::fxa210015@utdallas.edu::12b63e64-ee7c-4c69-a637-2f1c74e6301f" providerId="AD" clId="Web-{A4F3A1E4-0231-B2FD-3E4E-D548E43FA30A}" dt="2024-04-30T06:12:26.215" v="943"/>
          <ac:spMkLst>
            <pc:docMk/>
            <pc:sldMk cId="2622625797" sldId="311"/>
            <ac:spMk id="11" creationId="{61327A19-FFC6-14C3-B4EE-14148A6993AD}"/>
          </ac:spMkLst>
        </pc:spChg>
        <pc:spChg chg="del mod">
          <ac:chgData name="Azadjoutabari, Farhad" userId="S::fxa210015@utdallas.edu::12b63e64-ee7c-4c69-a637-2f1c74e6301f" providerId="AD" clId="Web-{A4F3A1E4-0231-B2FD-3E4E-D548E43FA30A}" dt="2024-04-30T06:12:15.902" v="936"/>
          <ac:spMkLst>
            <pc:docMk/>
            <pc:sldMk cId="2622625797" sldId="311"/>
            <ac:spMk id="12" creationId="{E6040225-A370-0328-E9CE-9D66C691AEDF}"/>
          </ac:spMkLst>
        </pc:spChg>
        <pc:spChg chg="del">
          <ac:chgData name="Azadjoutabari, Farhad" userId="S::fxa210015@utdallas.edu::12b63e64-ee7c-4c69-a637-2f1c74e6301f" providerId="AD" clId="Web-{A4F3A1E4-0231-B2FD-3E4E-D548E43FA30A}" dt="2024-04-30T06:12:18.199" v="938"/>
          <ac:spMkLst>
            <pc:docMk/>
            <pc:sldMk cId="2622625797" sldId="311"/>
            <ac:spMk id="14" creationId="{CF299247-DDFE-58A2-800E-CC8ADB7DFC30}"/>
          </ac:spMkLst>
        </pc:spChg>
        <pc:spChg chg="del">
          <ac:chgData name="Azadjoutabari, Farhad" userId="S::fxa210015@utdallas.edu::12b63e64-ee7c-4c69-a637-2f1c74e6301f" providerId="AD" clId="Web-{A4F3A1E4-0231-B2FD-3E4E-D548E43FA30A}" dt="2024-04-30T06:12:29.059" v="944"/>
          <ac:spMkLst>
            <pc:docMk/>
            <pc:sldMk cId="2622625797" sldId="311"/>
            <ac:spMk id="17" creationId="{9BF0E42C-517E-1B7B-9DDB-2EC5E9930C3D}"/>
          </ac:spMkLst>
        </pc:spChg>
        <pc:spChg chg="add mod">
          <ac:chgData name="Azadjoutabari, Farhad" userId="S::fxa210015@utdallas.edu::12b63e64-ee7c-4c69-a637-2f1c74e6301f" providerId="AD" clId="Web-{A4F3A1E4-0231-B2FD-3E4E-D548E43FA30A}" dt="2024-04-30T06:47:37.926" v="1216" actId="20577"/>
          <ac:spMkLst>
            <pc:docMk/>
            <pc:sldMk cId="2622625797" sldId="311"/>
            <ac:spMk id="20" creationId="{04EFE40B-3D12-C4DA-3955-C5E610D42978}"/>
          </ac:spMkLst>
        </pc:spChg>
        <pc:picChg chg="del">
          <ac:chgData name="Azadjoutabari, Farhad" userId="S::fxa210015@utdallas.edu::12b63e64-ee7c-4c69-a637-2f1c74e6301f" providerId="AD" clId="Web-{A4F3A1E4-0231-B2FD-3E4E-D548E43FA30A}" dt="2024-04-30T06:12:24.043" v="942"/>
          <ac:picMkLst>
            <pc:docMk/>
            <pc:sldMk cId="2622625797" sldId="311"/>
            <ac:picMk id="6" creationId="{2794CE95-7588-5690-229D-668D6FE3980F}"/>
          </ac:picMkLst>
        </pc:picChg>
        <pc:picChg chg="del">
          <ac:chgData name="Azadjoutabari, Farhad" userId="S::fxa210015@utdallas.edu::12b63e64-ee7c-4c69-a637-2f1c74e6301f" providerId="AD" clId="Web-{A4F3A1E4-0231-B2FD-3E4E-D548E43FA30A}" dt="2024-04-30T06:12:10.996" v="934"/>
          <ac:picMkLst>
            <pc:docMk/>
            <pc:sldMk cId="2622625797" sldId="311"/>
            <ac:picMk id="9" creationId="{C84594AB-ECF0-F631-A7C4-0143097024EA}"/>
          </ac:picMkLst>
        </pc:picChg>
        <pc:picChg chg="add mod">
          <ac:chgData name="Azadjoutabari, Farhad" userId="S::fxa210015@utdallas.edu::12b63e64-ee7c-4c69-a637-2f1c74e6301f" providerId="AD" clId="Web-{A4F3A1E4-0231-B2FD-3E4E-D548E43FA30A}" dt="2024-04-30T06:15:24.162" v="965" actId="1076"/>
          <ac:picMkLst>
            <pc:docMk/>
            <pc:sldMk cId="2622625797" sldId="311"/>
            <ac:picMk id="10" creationId="{F71C27DB-87F9-D5FA-EB58-444F2862B506}"/>
          </ac:picMkLst>
        </pc:picChg>
        <pc:picChg chg="del">
          <ac:chgData name="Azadjoutabari, Farhad" userId="S::fxa210015@utdallas.edu::12b63e64-ee7c-4c69-a637-2f1c74e6301f" providerId="AD" clId="Web-{A4F3A1E4-0231-B2FD-3E4E-D548E43FA30A}" dt="2024-04-30T06:12:17.605" v="937"/>
          <ac:picMkLst>
            <pc:docMk/>
            <pc:sldMk cId="2622625797" sldId="311"/>
            <ac:picMk id="13" creationId="{BE8F4D2C-BC89-BC1D-C305-952A62FAC845}"/>
          </ac:picMkLst>
        </pc:picChg>
        <pc:picChg chg="del">
          <ac:chgData name="Azadjoutabari, Farhad" userId="S::fxa210015@utdallas.edu::12b63e64-ee7c-4c69-a637-2f1c74e6301f" providerId="AD" clId="Web-{A4F3A1E4-0231-B2FD-3E4E-D548E43FA30A}" dt="2024-04-30T06:12:23.309" v="941"/>
          <ac:picMkLst>
            <pc:docMk/>
            <pc:sldMk cId="2622625797" sldId="311"/>
            <ac:picMk id="15" creationId="{79103E93-8C0B-040F-37ED-48DD837F1A4D}"/>
          </ac:picMkLst>
        </pc:picChg>
        <pc:cxnChg chg="add mod">
          <ac:chgData name="Azadjoutabari, Farhad" userId="S::fxa210015@utdallas.edu::12b63e64-ee7c-4c69-a637-2f1c74e6301f" providerId="AD" clId="Web-{A4F3A1E4-0231-B2FD-3E4E-D548E43FA30A}" dt="2024-04-30T06:15:24.177" v="966" actId="1076"/>
          <ac:cxnSpMkLst>
            <pc:docMk/>
            <pc:sldMk cId="2622625797" sldId="311"/>
            <ac:cxnSpMk id="16" creationId="{8D022D2E-BE0B-BE84-46AF-4A24851612F7}"/>
          </ac:cxnSpMkLst>
        </pc:cxnChg>
        <pc:cxnChg chg="add mod">
          <ac:chgData name="Azadjoutabari, Farhad" userId="S::fxa210015@utdallas.edu::12b63e64-ee7c-4c69-a637-2f1c74e6301f" providerId="AD" clId="Web-{A4F3A1E4-0231-B2FD-3E4E-D548E43FA30A}" dt="2024-04-30T06:15:24.177" v="967" actId="1076"/>
          <ac:cxnSpMkLst>
            <pc:docMk/>
            <pc:sldMk cId="2622625797" sldId="311"/>
            <ac:cxnSpMk id="18" creationId="{B016EC09-D31B-D581-63E7-DFCB8328015E}"/>
          </ac:cxnSpMkLst>
        </pc:cxnChg>
        <pc:cxnChg chg="add mod">
          <ac:chgData name="Azadjoutabari, Farhad" userId="S::fxa210015@utdallas.edu::12b63e64-ee7c-4c69-a637-2f1c74e6301f" providerId="AD" clId="Web-{A4F3A1E4-0231-B2FD-3E4E-D548E43FA30A}" dt="2024-04-30T06:15:24.177" v="968" actId="1076"/>
          <ac:cxnSpMkLst>
            <pc:docMk/>
            <pc:sldMk cId="2622625797" sldId="311"/>
            <ac:cxnSpMk id="19" creationId="{5156E2E0-AD9F-8ED8-37C3-ED28BD1C9895}"/>
          </ac:cxnSpMkLst>
        </pc:cxnChg>
      </pc:sldChg>
      <pc:sldChg chg="addSp delSp modSp new mod chgLayout">
        <pc:chgData name="Azadjoutabari, Farhad" userId="S::fxa210015@utdallas.edu::12b63e64-ee7c-4c69-a637-2f1c74e6301f" providerId="AD" clId="Web-{A4F3A1E4-0231-B2FD-3E4E-D548E43FA30A}" dt="2024-04-30T07:33:13.714" v="1490" actId="20577"/>
        <pc:sldMkLst>
          <pc:docMk/>
          <pc:sldMk cId="3676664924" sldId="312"/>
        </pc:sldMkLst>
        <pc:spChg chg="del mod ord">
          <ac:chgData name="Azadjoutabari, Farhad" userId="S::fxa210015@utdallas.edu::12b63e64-ee7c-4c69-a637-2f1c74e6301f" providerId="AD" clId="Web-{A4F3A1E4-0231-B2FD-3E4E-D548E43FA30A}" dt="2024-04-30T07:19:41.697" v="1229"/>
          <ac:spMkLst>
            <pc:docMk/>
            <pc:sldMk cId="3676664924" sldId="312"/>
            <ac:spMk id="2" creationId="{8A158E4D-7F10-B933-87F0-11B017246BE5}"/>
          </ac:spMkLst>
        </pc:spChg>
        <pc:spChg chg="del">
          <ac:chgData name="Azadjoutabari, Farhad" userId="S::fxa210015@utdallas.edu::12b63e64-ee7c-4c69-a637-2f1c74e6301f" providerId="AD" clId="Web-{A4F3A1E4-0231-B2FD-3E4E-D548E43FA30A}" dt="2024-04-30T07:19:36.165" v="1228"/>
          <ac:spMkLst>
            <pc:docMk/>
            <pc:sldMk cId="3676664924" sldId="312"/>
            <ac:spMk id="3" creationId="{FF35B579-1EAF-AAAB-DF4F-C286F76BD940}"/>
          </ac:spMkLst>
        </pc:spChg>
        <pc:spChg chg="del">
          <ac:chgData name="Azadjoutabari, Farhad" userId="S::fxa210015@utdallas.edu::12b63e64-ee7c-4c69-a637-2f1c74e6301f" providerId="AD" clId="Web-{A4F3A1E4-0231-B2FD-3E4E-D548E43FA30A}" dt="2024-04-30T07:19:36.165" v="1228"/>
          <ac:spMkLst>
            <pc:docMk/>
            <pc:sldMk cId="3676664924" sldId="312"/>
            <ac:spMk id="4" creationId="{4A9D15DF-4204-9A5B-CC3D-9FF0F050B819}"/>
          </ac:spMkLst>
        </pc:spChg>
        <pc:spChg chg="del">
          <ac:chgData name="Azadjoutabari, Farhad" userId="S::fxa210015@utdallas.edu::12b63e64-ee7c-4c69-a637-2f1c74e6301f" providerId="AD" clId="Web-{A4F3A1E4-0231-B2FD-3E4E-D548E43FA30A}" dt="2024-04-30T07:19:36.165" v="1228"/>
          <ac:spMkLst>
            <pc:docMk/>
            <pc:sldMk cId="3676664924" sldId="312"/>
            <ac:spMk id="5" creationId="{0C27DE6D-B75D-DF3D-A74B-AEC214C391C7}"/>
          </ac:spMkLst>
        </pc:spChg>
        <pc:spChg chg="del mod ord">
          <ac:chgData name="Azadjoutabari, Farhad" userId="S::fxa210015@utdallas.edu::12b63e64-ee7c-4c69-a637-2f1c74e6301f" providerId="AD" clId="Web-{A4F3A1E4-0231-B2FD-3E4E-D548E43FA30A}" dt="2024-04-30T07:19:44.806" v="1230"/>
          <ac:spMkLst>
            <pc:docMk/>
            <pc:sldMk cId="3676664924" sldId="312"/>
            <ac:spMk id="6" creationId="{F294B41E-E724-8F74-A801-63A122E85A42}"/>
          </ac:spMkLst>
        </pc:spChg>
        <pc:spChg chg="mod ord">
          <ac:chgData name="Azadjoutabari, Farhad" userId="S::fxa210015@utdallas.edu::12b63e64-ee7c-4c69-a637-2f1c74e6301f" providerId="AD" clId="Web-{A4F3A1E4-0231-B2FD-3E4E-D548E43FA30A}" dt="2024-04-30T07:19:36.165" v="1228"/>
          <ac:spMkLst>
            <pc:docMk/>
            <pc:sldMk cId="3676664924" sldId="312"/>
            <ac:spMk id="7" creationId="{64E73947-2D12-9860-4C2B-902DE7E1A9A4}"/>
          </ac:spMkLst>
        </pc:spChg>
        <pc:spChg chg="add mod">
          <ac:chgData name="Azadjoutabari, Farhad" userId="S::fxa210015@utdallas.edu::12b63e64-ee7c-4c69-a637-2f1c74e6301f" providerId="AD" clId="Web-{A4F3A1E4-0231-B2FD-3E4E-D548E43FA30A}" dt="2024-04-30T07:19:52.572" v="1231"/>
          <ac:spMkLst>
            <pc:docMk/>
            <pc:sldMk cId="3676664924" sldId="312"/>
            <ac:spMk id="9" creationId="{70D63C90-BDFC-2435-E1C1-7C07B313E3AA}"/>
          </ac:spMkLst>
        </pc:spChg>
        <pc:spChg chg="add mod">
          <ac:chgData name="Azadjoutabari, Farhad" userId="S::fxa210015@utdallas.edu::12b63e64-ee7c-4c69-a637-2f1c74e6301f" providerId="AD" clId="Web-{A4F3A1E4-0231-B2FD-3E4E-D548E43FA30A}" dt="2024-04-30T07:33:13.714" v="1490" actId="20577"/>
          <ac:spMkLst>
            <pc:docMk/>
            <pc:sldMk cId="3676664924" sldId="312"/>
            <ac:spMk id="12" creationId="{CBB240A9-E839-AF00-A9A9-63112C563559}"/>
          </ac:spMkLst>
        </pc:spChg>
        <pc:picChg chg="add mod">
          <ac:chgData name="Azadjoutabari, Farhad" userId="S::fxa210015@utdallas.edu::12b63e64-ee7c-4c69-a637-2f1c74e6301f" providerId="AD" clId="Web-{A4F3A1E4-0231-B2FD-3E4E-D548E43FA30A}" dt="2024-04-30T07:29:15.512" v="1235" actId="1076"/>
          <ac:picMkLst>
            <pc:docMk/>
            <pc:sldMk cId="3676664924" sldId="312"/>
            <ac:picMk id="10" creationId="{D692D3DF-ED3E-ADE1-35B9-C4CDABECEAD7}"/>
          </ac:picMkLst>
        </pc:picChg>
      </pc:sldChg>
      <pc:sldMasterChg chg="add del addSldLayout delSldLayout">
        <pc:chgData name="Azadjoutabari, Farhad" userId="S::fxa210015@utdallas.edu::12b63e64-ee7c-4c69-a637-2f1c74e6301f" providerId="AD" clId="Web-{A4F3A1E4-0231-B2FD-3E4E-D548E43FA30A}" dt="2024-04-30T04:54:24.220" v="6"/>
        <pc:sldMasterMkLst>
          <pc:docMk/>
          <pc:sldMasterMk cId="2319061225" sldId="2147483648"/>
        </pc:sldMasterMkLst>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1776826555" sldId="2147483649"/>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982124936" sldId="2147483650"/>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4249735939" sldId="2147483651"/>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2432451945" sldId="2147483653"/>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917780591" sldId="2147483664"/>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1291140423" sldId="2147483665"/>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3370680036" sldId="2147483667"/>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1282501794" sldId="2147483669"/>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3754018643" sldId="2147483670"/>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440329692" sldId="2147483671"/>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284012778" sldId="2147483672"/>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2112085538" sldId="2147483673"/>
          </pc:sldLayoutMkLst>
        </pc:sldLayoutChg>
        <pc:sldLayoutChg chg="add del">
          <pc:chgData name="Azadjoutabari, Farhad" userId="S::fxa210015@utdallas.edu::12b63e64-ee7c-4c69-a637-2f1c74e6301f" providerId="AD" clId="Web-{A4F3A1E4-0231-B2FD-3E4E-D548E43FA30A}" dt="2024-04-30T04:54:24.220" v="6"/>
          <pc:sldLayoutMkLst>
            <pc:docMk/>
            <pc:sldMasterMk cId="2319061225" sldId="2147483648"/>
            <pc:sldLayoutMk cId="2328081630" sldId="2147483674"/>
          </pc:sldLayoutMkLst>
        </pc:sldLayoutChg>
      </pc:sldMasterChg>
      <pc:sldMasterChg chg="add del addSldLayout delSldLayout modSldLayout">
        <pc:chgData name="Azadjoutabari, Farhad" userId="S::fxa210015@utdallas.edu::12b63e64-ee7c-4c69-a637-2f1c74e6301f" providerId="AD" clId="Web-{A4F3A1E4-0231-B2FD-3E4E-D548E43FA30A}" dt="2024-04-30T04:53:44.609" v="4"/>
        <pc:sldMasterMkLst>
          <pc:docMk/>
          <pc:sldMasterMk cId="175446677" sldId="2147483675"/>
        </pc:sldMasterMkLst>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1743672258" sldId="2147483676"/>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1261037866" sldId="2147483677"/>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2252931013" sldId="2147483678"/>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2912330860" sldId="2147483679"/>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3834200284" sldId="2147483680"/>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1713607183" sldId="2147483681"/>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4174401752" sldId="2147483682"/>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1901325052" sldId="2147483683"/>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3822655457" sldId="2147483684"/>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487304578" sldId="2147483685"/>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2220477087" sldId="2147483686"/>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2620058449" sldId="2147483687"/>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3810484471" sldId="2147483688"/>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3703154058" sldId="2147483689"/>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2155869324" sldId="2147483690"/>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2753198963" sldId="2147483691"/>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3849904667" sldId="2147483692"/>
          </pc:sldLayoutMkLst>
        </pc:sldLayoutChg>
        <pc:sldLayoutChg chg="add del mod replId">
          <pc:chgData name="Azadjoutabari, Farhad" userId="S::fxa210015@utdallas.edu::12b63e64-ee7c-4c69-a637-2f1c74e6301f" providerId="AD" clId="Web-{A4F3A1E4-0231-B2FD-3E4E-D548E43FA30A}" dt="2024-04-30T04:53:44.609" v="4"/>
          <pc:sldLayoutMkLst>
            <pc:docMk/>
            <pc:sldMasterMk cId="175446677" sldId="2147483675"/>
            <pc:sldLayoutMk cId="3190864455" sldId="2147483693"/>
          </pc:sldLayoutMkLst>
        </pc:sldLayoutChg>
      </pc:sldMasterChg>
      <pc:sldMasterChg chg="add del addSldLayout delSldLayout modSldLayout">
        <pc:chgData name="Azadjoutabari, Farhad" userId="S::fxa210015@utdallas.edu::12b63e64-ee7c-4c69-a637-2f1c74e6301f" providerId="AD" clId="Web-{A4F3A1E4-0231-B2FD-3E4E-D548E43FA30A}" dt="2024-04-30T04:54:24.220" v="6"/>
        <pc:sldMasterMkLst>
          <pc:docMk/>
          <pc:sldMasterMk cId="1260264295" sldId="2147483675"/>
        </pc:sldMasterMkLst>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510931330" sldId="2147483676"/>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4291835741" sldId="2147483677"/>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2090661061" sldId="2147483678"/>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1683085894" sldId="2147483679"/>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1052107463" sldId="2147483680"/>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3368958729" sldId="2147483681"/>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2231324925" sldId="2147483682"/>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2798748579" sldId="2147483683"/>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822989406" sldId="2147483684"/>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3518869642" sldId="2147483685"/>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2678079027" sldId="2147483686"/>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1861276775" sldId="2147483687"/>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793617911" sldId="2147483688"/>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1548149135" sldId="2147483689"/>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3966325228" sldId="2147483690"/>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2758664109" sldId="2147483691"/>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2491937626" sldId="2147483692"/>
          </pc:sldLayoutMkLst>
        </pc:sldLayoutChg>
        <pc:sldLayoutChg chg="add del mod replId">
          <pc:chgData name="Azadjoutabari, Farhad" userId="S::fxa210015@utdallas.edu::12b63e64-ee7c-4c69-a637-2f1c74e6301f" providerId="AD" clId="Web-{A4F3A1E4-0231-B2FD-3E4E-D548E43FA30A}" dt="2024-04-30T04:54:24.220" v="6"/>
          <pc:sldLayoutMkLst>
            <pc:docMk/>
            <pc:sldMasterMk cId="1260264295" sldId="2147483675"/>
            <pc:sldLayoutMk cId="1938315112" sldId="2147483693"/>
          </pc:sldLayoutMkLst>
        </pc:sldLayoutChg>
      </pc:sldMasterChg>
    </pc:docChg>
  </pc:docChgLst>
  <pc:docChgLst>
    <pc:chgData name="Joshi, Atharv" userId="S::axj230028@utdallas.edu::0f6844a2-e82b-4d8b-8855-9668d5234572" providerId="AD" clId="Web-{3E7424D4-BA35-4194-BC79-B45AC74A9C5D}"/>
    <pc:docChg chg="modSld">
      <pc:chgData name="Joshi, Atharv" userId="S::axj230028@utdallas.edu::0f6844a2-e82b-4d8b-8855-9668d5234572" providerId="AD" clId="Web-{3E7424D4-BA35-4194-BC79-B45AC74A9C5D}" dt="2024-04-30T05:35:02.495" v="2" actId="1076"/>
      <pc:docMkLst>
        <pc:docMk/>
      </pc:docMkLst>
      <pc:sldChg chg="modSp">
        <pc:chgData name="Joshi, Atharv" userId="S::axj230028@utdallas.edu::0f6844a2-e82b-4d8b-8855-9668d5234572" providerId="AD" clId="Web-{3E7424D4-BA35-4194-BC79-B45AC74A9C5D}" dt="2024-04-30T05:35:02.495" v="2" actId="1076"/>
        <pc:sldMkLst>
          <pc:docMk/>
          <pc:sldMk cId="1336159794" sldId="297"/>
        </pc:sldMkLst>
        <pc:picChg chg="mod">
          <ac:chgData name="Joshi, Atharv" userId="S::axj230028@utdallas.edu::0f6844a2-e82b-4d8b-8855-9668d5234572" providerId="AD" clId="Web-{3E7424D4-BA35-4194-BC79-B45AC74A9C5D}" dt="2024-04-30T05:35:01.135" v="1" actId="1076"/>
          <ac:picMkLst>
            <pc:docMk/>
            <pc:sldMk cId="1336159794" sldId="297"/>
            <ac:picMk id="5" creationId="{6BB063BE-C697-2451-5274-27E2FF14AA3E}"/>
          </ac:picMkLst>
        </pc:picChg>
        <pc:picChg chg="mod">
          <ac:chgData name="Joshi, Atharv" userId="S::axj230028@utdallas.edu::0f6844a2-e82b-4d8b-8855-9668d5234572" providerId="AD" clId="Web-{3E7424D4-BA35-4194-BC79-B45AC74A9C5D}" dt="2024-04-30T05:35:02.495" v="2" actId="1076"/>
          <ac:picMkLst>
            <pc:docMk/>
            <pc:sldMk cId="1336159794" sldId="297"/>
            <ac:picMk id="8" creationId="{3E0AD0A3-6C3C-E0EE-B80A-EFF00967B38F}"/>
          </ac:picMkLst>
        </pc:picChg>
      </pc:sldChg>
    </pc:docChg>
  </pc:docChgLst>
  <pc:docChgLst>
    <pc:chgData name="Chukwunonso Nnodum" userId="a05ddbc99a6e6c25" providerId="LiveId" clId="{45402FF9-72A4-4B5E-88F4-B817BA318B1E}"/>
    <pc:docChg chg="modSld">
      <pc:chgData name="Chukwunonso Nnodum" userId="a05ddbc99a6e6c25" providerId="LiveId" clId="{45402FF9-72A4-4B5E-88F4-B817BA318B1E}" dt="2024-10-30T21:25:22.895" v="2" actId="20577"/>
      <pc:docMkLst>
        <pc:docMk/>
      </pc:docMkLst>
      <pc:sldChg chg="modSp mod">
        <pc:chgData name="Chukwunonso Nnodum" userId="a05ddbc99a6e6c25" providerId="LiveId" clId="{45402FF9-72A4-4B5E-88F4-B817BA318B1E}" dt="2024-10-30T21:25:22.895" v="2" actId="20577"/>
        <pc:sldMkLst>
          <pc:docMk/>
          <pc:sldMk cId="2586058810" sldId="256"/>
        </pc:sldMkLst>
        <pc:spChg chg="mod">
          <ac:chgData name="Chukwunonso Nnodum" userId="a05ddbc99a6e6c25" providerId="LiveId" clId="{45402FF9-72A4-4B5E-88F4-B817BA318B1E}" dt="2024-10-30T21:25:22.895" v="2" actId="20577"/>
          <ac:spMkLst>
            <pc:docMk/>
            <pc:sldMk cId="2586058810" sldId="256"/>
            <ac:spMk id="6" creationId="{7F6E2260-CC49-3CD1-1303-6D784A9E7CB6}"/>
          </ac:spMkLst>
        </pc:spChg>
      </pc:sldChg>
    </pc:docChg>
  </pc:docChgLst>
  <pc:docChgLst>
    <pc:chgData name="Thotapalli, Venkat Siva Sai Vishwak Teja" userId="S::vxt220019@utdallas.edu::b343f6df-e0bf-4a58-9c8c-9ffbb8c6b35b" providerId="AD" clId="Web-{05105946-6D98-F9EB-6189-E50E7509936E}"/>
    <pc:docChg chg="modSld">
      <pc:chgData name="Thotapalli, Venkat Siva Sai Vishwak Teja" userId="S::vxt220019@utdallas.edu::b343f6df-e0bf-4a58-9c8c-9ffbb8c6b35b" providerId="AD" clId="Web-{05105946-6D98-F9EB-6189-E50E7509936E}" dt="2024-04-30T03:52:45.761" v="21" actId="14100"/>
      <pc:docMkLst>
        <pc:docMk/>
      </pc:docMkLst>
      <pc:sldChg chg="addSp delSp modSp mod modClrScheme chgLayout">
        <pc:chgData name="Thotapalli, Venkat Siva Sai Vishwak Teja" userId="S::vxt220019@utdallas.edu::b343f6df-e0bf-4a58-9c8c-9ffbb8c6b35b" providerId="AD" clId="Web-{05105946-6D98-F9EB-6189-E50E7509936E}" dt="2024-04-30T03:51:53.401" v="15" actId="14100"/>
        <pc:sldMkLst>
          <pc:docMk/>
          <pc:sldMk cId="902716833" sldId="289"/>
        </pc:sldMkLst>
        <pc:spChg chg="mod ord">
          <ac:chgData name="Thotapalli, Venkat Siva Sai Vishwak Teja" userId="S::vxt220019@utdallas.edu::b343f6df-e0bf-4a58-9c8c-9ffbb8c6b35b" providerId="AD" clId="Web-{05105946-6D98-F9EB-6189-E50E7509936E}" dt="2024-04-30T03:51:32.087" v="10"/>
          <ac:spMkLst>
            <pc:docMk/>
            <pc:sldMk cId="902716833" sldId="289"/>
            <ac:spMk id="4" creationId="{E99E8F95-2F40-9A6A-C215-958DC9724F5E}"/>
          </ac:spMkLst>
        </pc:spChg>
        <pc:spChg chg="add del mod ord">
          <ac:chgData name="Thotapalli, Venkat Siva Sai Vishwak Teja" userId="S::vxt220019@utdallas.edu::b343f6df-e0bf-4a58-9c8c-9ffbb8c6b35b" providerId="AD" clId="Web-{05105946-6D98-F9EB-6189-E50E7509936E}" dt="2024-04-30T03:43:40.418" v="9"/>
          <ac:spMkLst>
            <pc:docMk/>
            <pc:sldMk cId="902716833" sldId="289"/>
            <ac:spMk id="9" creationId="{31FEB203-AD85-6F4A-3E7C-D45FFF56E12D}"/>
          </ac:spMkLst>
        </pc:spChg>
        <pc:spChg chg="add del mod ord">
          <ac:chgData name="Thotapalli, Venkat Siva Sai Vishwak Teja" userId="S::vxt220019@utdallas.edu::b343f6df-e0bf-4a58-9c8c-9ffbb8c6b35b" providerId="AD" clId="Web-{05105946-6D98-F9EB-6189-E50E7509936E}" dt="2024-04-30T03:43:40.418" v="9"/>
          <ac:spMkLst>
            <pc:docMk/>
            <pc:sldMk cId="902716833" sldId="289"/>
            <ac:spMk id="11" creationId="{85AE34C7-A686-EACB-D25D-66C8AA0A3FDC}"/>
          </ac:spMkLst>
        </pc:spChg>
        <pc:spChg chg="add del mod">
          <ac:chgData name="Thotapalli, Venkat Siva Sai Vishwak Teja" userId="S::vxt220019@utdallas.edu::b343f6df-e0bf-4a58-9c8c-9ffbb8c6b35b" providerId="AD" clId="Web-{05105946-6D98-F9EB-6189-E50E7509936E}" dt="2024-04-30T03:43:32.590" v="4"/>
          <ac:spMkLst>
            <pc:docMk/>
            <pc:sldMk cId="902716833" sldId="289"/>
            <ac:spMk id="13" creationId="{0ECED5B5-EACD-38EF-968A-0FAF2986AB63}"/>
          </ac:spMkLst>
        </pc:spChg>
        <pc:spChg chg="add del mod">
          <ac:chgData name="Thotapalli, Venkat Siva Sai Vishwak Teja" userId="S::vxt220019@utdallas.edu::b343f6df-e0bf-4a58-9c8c-9ffbb8c6b35b" providerId="AD" clId="Web-{05105946-6D98-F9EB-6189-E50E7509936E}" dt="2024-04-30T03:43:32.590" v="4"/>
          <ac:spMkLst>
            <pc:docMk/>
            <pc:sldMk cId="902716833" sldId="289"/>
            <ac:spMk id="14" creationId="{C9B2FA7A-F4CD-BFCD-A111-1E6BE4E43908}"/>
          </ac:spMkLst>
        </pc:spChg>
        <pc:spChg chg="add del mod">
          <ac:chgData name="Thotapalli, Venkat Siva Sai Vishwak Teja" userId="S::vxt220019@utdallas.edu::b343f6df-e0bf-4a58-9c8c-9ffbb8c6b35b" providerId="AD" clId="Web-{05105946-6D98-F9EB-6189-E50E7509936E}" dt="2024-04-30T03:43:32.590" v="4"/>
          <ac:spMkLst>
            <pc:docMk/>
            <pc:sldMk cId="902716833" sldId="289"/>
            <ac:spMk id="20" creationId="{A04E0276-B9CB-4577-6C89-D395B0548D13}"/>
          </ac:spMkLst>
        </pc:spChg>
        <pc:spChg chg="add del mod">
          <ac:chgData name="Thotapalli, Venkat Siva Sai Vishwak Teja" userId="S::vxt220019@utdallas.edu::b343f6df-e0bf-4a58-9c8c-9ffbb8c6b35b" providerId="AD" clId="Web-{05105946-6D98-F9EB-6189-E50E7509936E}" dt="2024-04-30T03:43:32.590" v="4"/>
          <ac:spMkLst>
            <pc:docMk/>
            <pc:sldMk cId="902716833" sldId="289"/>
            <ac:spMk id="22" creationId="{6A6D7571-6D1E-43AC-CA85-CAECA3B19EE6}"/>
          </ac:spMkLst>
        </pc:spChg>
        <pc:spChg chg="add del mod">
          <ac:chgData name="Thotapalli, Venkat Siva Sai Vishwak Teja" userId="S::vxt220019@utdallas.edu::b343f6df-e0bf-4a58-9c8c-9ffbb8c6b35b" providerId="AD" clId="Web-{05105946-6D98-F9EB-6189-E50E7509936E}" dt="2024-04-30T03:43:37.309" v="6"/>
          <ac:spMkLst>
            <pc:docMk/>
            <pc:sldMk cId="902716833" sldId="289"/>
            <ac:spMk id="24" creationId="{AE0F4BBC-4D8D-69FE-1EAC-74B6BA947F28}"/>
          </ac:spMkLst>
        </pc:spChg>
        <pc:spChg chg="add del mod">
          <ac:chgData name="Thotapalli, Venkat Siva Sai Vishwak Teja" userId="S::vxt220019@utdallas.edu::b343f6df-e0bf-4a58-9c8c-9ffbb8c6b35b" providerId="AD" clId="Web-{05105946-6D98-F9EB-6189-E50E7509936E}" dt="2024-04-30T03:43:37.309" v="6"/>
          <ac:spMkLst>
            <pc:docMk/>
            <pc:sldMk cId="902716833" sldId="289"/>
            <ac:spMk id="25" creationId="{9CC19B6F-D7EC-9C87-4007-802EE950BF79}"/>
          </ac:spMkLst>
        </pc:spChg>
        <pc:spChg chg="add del mod">
          <ac:chgData name="Thotapalli, Venkat Siva Sai Vishwak Teja" userId="S::vxt220019@utdallas.edu::b343f6df-e0bf-4a58-9c8c-9ffbb8c6b35b" providerId="AD" clId="Web-{05105946-6D98-F9EB-6189-E50E7509936E}" dt="2024-04-30T03:43:40.403" v="8"/>
          <ac:spMkLst>
            <pc:docMk/>
            <pc:sldMk cId="902716833" sldId="289"/>
            <ac:spMk id="27" creationId="{64EE71B3-8EDB-2CB4-8452-FB8DB9EF817E}"/>
          </ac:spMkLst>
        </pc:spChg>
        <pc:spChg chg="add mod ord">
          <ac:chgData name="Thotapalli, Venkat Siva Sai Vishwak Teja" userId="S::vxt220019@utdallas.edu::b343f6df-e0bf-4a58-9c8c-9ffbb8c6b35b" providerId="AD" clId="Web-{05105946-6D98-F9EB-6189-E50E7509936E}" dt="2024-04-30T03:51:45.432" v="13" actId="14100"/>
          <ac:spMkLst>
            <pc:docMk/>
            <pc:sldMk cId="902716833" sldId="289"/>
            <ac:spMk id="29" creationId="{0ECED5B5-EACD-38EF-968A-0FAF2986AB63}"/>
          </ac:spMkLst>
        </pc:spChg>
        <pc:spChg chg="add del mod">
          <ac:chgData name="Thotapalli, Venkat Siva Sai Vishwak Teja" userId="S::vxt220019@utdallas.edu::b343f6df-e0bf-4a58-9c8c-9ffbb8c6b35b" providerId="AD" clId="Web-{05105946-6D98-F9EB-6189-E50E7509936E}" dt="2024-04-30T03:51:32.087" v="10"/>
          <ac:spMkLst>
            <pc:docMk/>
            <pc:sldMk cId="902716833" sldId="289"/>
            <ac:spMk id="30" creationId="{C9B2FA7A-F4CD-BFCD-A111-1E6BE4E43908}"/>
          </ac:spMkLst>
        </pc:spChg>
        <pc:spChg chg="add del mod">
          <ac:chgData name="Thotapalli, Venkat Siva Sai Vishwak Teja" userId="S::vxt220019@utdallas.edu::b343f6df-e0bf-4a58-9c8c-9ffbb8c6b35b" providerId="AD" clId="Web-{05105946-6D98-F9EB-6189-E50E7509936E}" dt="2024-04-30T03:51:32.087" v="10"/>
          <ac:spMkLst>
            <pc:docMk/>
            <pc:sldMk cId="902716833" sldId="289"/>
            <ac:spMk id="31" creationId="{A04E0276-B9CB-4577-6C89-D395B0548D13}"/>
          </ac:spMkLst>
        </pc:spChg>
        <pc:spChg chg="add del mod">
          <ac:chgData name="Thotapalli, Venkat Siva Sai Vishwak Teja" userId="S::vxt220019@utdallas.edu::b343f6df-e0bf-4a58-9c8c-9ffbb8c6b35b" providerId="AD" clId="Web-{05105946-6D98-F9EB-6189-E50E7509936E}" dt="2024-04-30T03:51:32.087" v="10"/>
          <ac:spMkLst>
            <pc:docMk/>
            <pc:sldMk cId="902716833" sldId="289"/>
            <ac:spMk id="32" creationId="{6A6D7571-6D1E-43AC-CA85-CAECA3B19EE6}"/>
          </ac:spMkLst>
        </pc:spChg>
        <pc:picChg chg="mod ord">
          <ac:chgData name="Thotapalli, Venkat Siva Sai Vishwak Teja" userId="S::vxt220019@utdallas.edu::b343f6df-e0bf-4a58-9c8c-9ffbb8c6b35b" providerId="AD" clId="Web-{05105946-6D98-F9EB-6189-E50E7509936E}" dt="2024-04-30T03:51:53.401" v="15" actId="14100"/>
          <ac:picMkLst>
            <pc:docMk/>
            <pc:sldMk cId="902716833" sldId="289"/>
            <ac:picMk id="5" creationId="{1B124019-62F9-CCD2-6726-CE5FA21E8C94}"/>
          </ac:picMkLst>
        </pc:picChg>
      </pc:sldChg>
      <pc:sldChg chg="delSp modSp mod modClrScheme chgLayout">
        <pc:chgData name="Thotapalli, Venkat Siva Sai Vishwak Teja" userId="S::vxt220019@utdallas.edu::b343f6df-e0bf-4a58-9c8c-9ffbb8c6b35b" providerId="AD" clId="Web-{05105946-6D98-F9EB-6189-E50E7509936E}" dt="2024-04-30T03:52:45.761" v="21" actId="14100"/>
        <pc:sldMkLst>
          <pc:docMk/>
          <pc:sldMk cId="124360092" sldId="290"/>
        </pc:sldMkLst>
        <pc:spChg chg="mod ord">
          <ac:chgData name="Thotapalli, Venkat Siva Sai Vishwak Teja" userId="S::vxt220019@utdallas.edu::b343f6df-e0bf-4a58-9c8c-9ffbb8c6b35b" providerId="AD" clId="Web-{05105946-6D98-F9EB-6189-E50E7509936E}" dt="2024-04-30T03:52:32.167" v="17" actId="14100"/>
          <ac:spMkLst>
            <pc:docMk/>
            <pc:sldMk cId="124360092" sldId="290"/>
            <ac:spMk id="2" creationId="{BAB4E649-D1A4-C833-3843-651EE8361125}"/>
          </ac:spMkLst>
        </pc:spChg>
        <pc:spChg chg="del">
          <ac:chgData name="Thotapalli, Venkat Siva Sai Vishwak Teja" userId="S::vxt220019@utdallas.edu::b343f6df-e0bf-4a58-9c8c-9ffbb8c6b35b" providerId="AD" clId="Web-{05105946-6D98-F9EB-6189-E50E7509936E}" dt="2024-04-30T03:52:28.042" v="16"/>
          <ac:spMkLst>
            <pc:docMk/>
            <pc:sldMk cId="124360092" sldId="290"/>
            <ac:spMk id="3" creationId="{B67DD316-8188-3E45-89B7-9492270DE990}"/>
          </ac:spMkLst>
        </pc:spChg>
        <pc:spChg chg="mod ord">
          <ac:chgData name="Thotapalli, Venkat Siva Sai Vishwak Teja" userId="S::vxt220019@utdallas.edu::b343f6df-e0bf-4a58-9c8c-9ffbb8c6b35b" providerId="AD" clId="Web-{05105946-6D98-F9EB-6189-E50E7509936E}" dt="2024-04-30T03:52:28.042" v="16"/>
          <ac:spMkLst>
            <pc:docMk/>
            <pc:sldMk cId="124360092" sldId="290"/>
            <ac:spMk id="4" creationId="{AAF255FC-3553-DA32-9E80-199AA13505FE}"/>
          </ac:spMkLst>
        </pc:spChg>
        <pc:picChg chg="mod ord">
          <ac:chgData name="Thotapalli, Venkat Siva Sai Vishwak Teja" userId="S::vxt220019@utdallas.edu::b343f6df-e0bf-4a58-9c8c-9ffbb8c6b35b" providerId="AD" clId="Web-{05105946-6D98-F9EB-6189-E50E7509936E}" dt="2024-04-30T03:52:45.761" v="21" actId="14100"/>
          <ac:picMkLst>
            <pc:docMk/>
            <pc:sldMk cId="124360092" sldId="290"/>
            <ac:picMk id="6" creationId="{FF35767F-3495-07F3-4E8F-58B987FF9CC9}"/>
          </ac:picMkLst>
        </pc:picChg>
      </pc:sldChg>
    </pc:docChg>
  </pc:docChgLst>
  <pc:docChgLst>
    <pc:chgData name="Joshi, Atharv" userId="S::axj230028@utdallas.edu::0f6844a2-e82b-4d8b-8855-9668d5234572" providerId="AD" clId="Web-{CECCAD71-8895-4C95-AE17-658CB46F3F82}"/>
    <pc:docChg chg="modSld">
      <pc:chgData name="Joshi, Atharv" userId="S::axj230028@utdallas.edu::0f6844a2-e82b-4d8b-8855-9668d5234572" providerId="AD" clId="Web-{CECCAD71-8895-4C95-AE17-658CB46F3F82}" dt="2024-04-30T16:39:07.376" v="6" actId="1076"/>
      <pc:docMkLst>
        <pc:docMk/>
      </pc:docMkLst>
      <pc:sldChg chg="delSp modSp">
        <pc:chgData name="Joshi, Atharv" userId="S::axj230028@utdallas.edu::0f6844a2-e82b-4d8b-8855-9668d5234572" providerId="AD" clId="Web-{CECCAD71-8895-4C95-AE17-658CB46F3F82}" dt="2024-04-30T16:39:07.376" v="6" actId="1076"/>
        <pc:sldMkLst>
          <pc:docMk/>
          <pc:sldMk cId="810250872" sldId="320"/>
        </pc:sldMkLst>
        <pc:spChg chg="del mod">
          <ac:chgData name="Joshi, Atharv" userId="S::axj230028@utdallas.edu::0f6844a2-e82b-4d8b-8855-9668d5234572" providerId="AD" clId="Web-{CECCAD71-8895-4C95-AE17-658CB46F3F82}" dt="2024-04-30T16:38:55.782" v="2"/>
          <ac:spMkLst>
            <pc:docMk/>
            <pc:sldMk cId="810250872" sldId="320"/>
            <ac:spMk id="3" creationId="{D53A64A5-EC88-4FEF-5200-9AD0D8BB9307}"/>
          </ac:spMkLst>
        </pc:spChg>
        <pc:picChg chg="mod">
          <ac:chgData name="Joshi, Atharv" userId="S::axj230028@utdallas.edu::0f6844a2-e82b-4d8b-8855-9668d5234572" providerId="AD" clId="Web-{CECCAD71-8895-4C95-AE17-658CB46F3F82}" dt="2024-04-30T16:39:07.376" v="6" actId="1076"/>
          <ac:picMkLst>
            <pc:docMk/>
            <pc:sldMk cId="810250872" sldId="320"/>
            <ac:picMk id="5" creationId="{45241756-798D-B6C8-830F-3EE0F884F547}"/>
          </ac:picMkLst>
        </pc:picChg>
      </pc:sldChg>
    </pc:docChg>
  </pc:docChgLst>
  <pc:docChgLst>
    <pc:chgData name="Azadjoutabari, Farhad" userId="S::fxa210015@utdallas.edu::12b63e64-ee7c-4c69-a637-2f1c74e6301f" providerId="AD" clId="Web-{02257FCA-E23D-698E-53CA-22B82AE5EA5D}"/>
    <pc:docChg chg="addSld delSld modSld sldOrd">
      <pc:chgData name="Azadjoutabari, Farhad" userId="S::fxa210015@utdallas.edu::12b63e64-ee7c-4c69-a637-2f1c74e6301f" providerId="AD" clId="Web-{02257FCA-E23D-698E-53CA-22B82AE5EA5D}" dt="2024-04-30T17:51:39.824" v="1147"/>
      <pc:docMkLst>
        <pc:docMk/>
      </pc:docMkLst>
      <pc:sldChg chg="del">
        <pc:chgData name="Azadjoutabari, Farhad" userId="S::fxa210015@utdallas.edu::12b63e64-ee7c-4c69-a637-2f1c74e6301f" providerId="AD" clId="Web-{02257FCA-E23D-698E-53CA-22B82AE5EA5D}" dt="2024-04-30T16:41:57.352" v="976"/>
        <pc:sldMkLst>
          <pc:docMk/>
          <pc:sldMk cId="1713219598" sldId="257"/>
        </pc:sldMkLst>
      </pc:sldChg>
      <pc:sldChg chg="addSp delSp modSp mod modClrScheme chgLayout">
        <pc:chgData name="Azadjoutabari, Farhad" userId="S::fxa210015@utdallas.edu::12b63e64-ee7c-4c69-a637-2f1c74e6301f" providerId="AD" clId="Web-{02257FCA-E23D-698E-53CA-22B82AE5EA5D}" dt="2024-04-30T14:43:29.160" v="846" actId="1076"/>
        <pc:sldMkLst>
          <pc:docMk/>
          <pc:sldMk cId="902716833" sldId="289"/>
        </pc:sldMkLst>
        <pc:spChg chg="add del mod">
          <ac:chgData name="Azadjoutabari, Farhad" userId="S::fxa210015@utdallas.edu::12b63e64-ee7c-4c69-a637-2f1c74e6301f" providerId="AD" clId="Web-{02257FCA-E23D-698E-53CA-22B82AE5EA5D}" dt="2024-04-30T14:31:49.939" v="817"/>
          <ac:spMkLst>
            <pc:docMk/>
            <pc:sldMk cId="902716833" sldId="289"/>
            <ac:spMk id="3" creationId="{EEADBC83-45E6-BA9B-B140-13DA4BD508C9}"/>
          </ac:spMkLst>
        </pc:spChg>
        <pc:spChg chg="mod ord">
          <ac:chgData name="Azadjoutabari, Farhad" userId="S::fxa210015@utdallas.edu::12b63e64-ee7c-4c69-a637-2f1c74e6301f" providerId="AD" clId="Web-{02257FCA-E23D-698E-53CA-22B82AE5EA5D}" dt="2024-04-30T14:38:58.497" v="833"/>
          <ac:spMkLst>
            <pc:docMk/>
            <pc:sldMk cId="902716833" sldId="289"/>
            <ac:spMk id="4" creationId="{E99E8F95-2F40-9A6A-C215-958DC9724F5E}"/>
          </ac:spMkLst>
        </pc:spChg>
        <pc:spChg chg="add del mod ord">
          <ac:chgData name="Azadjoutabari, Farhad" userId="S::fxa210015@utdallas.edu::12b63e64-ee7c-4c69-a637-2f1c74e6301f" providerId="AD" clId="Web-{02257FCA-E23D-698E-53CA-22B82AE5EA5D}" dt="2024-04-30T14:38:58.497" v="833"/>
          <ac:spMkLst>
            <pc:docMk/>
            <pc:sldMk cId="902716833" sldId="289"/>
            <ac:spMk id="6" creationId="{F20CA8BF-597A-856E-315A-3574DDB6F274}"/>
          </ac:spMkLst>
        </pc:spChg>
        <pc:spChg chg="mod ord">
          <ac:chgData name="Azadjoutabari, Farhad" userId="S::fxa210015@utdallas.edu::12b63e64-ee7c-4c69-a637-2f1c74e6301f" providerId="AD" clId="Web-{02257FCA-E23D-698E-53CA-22B82AE5EA5D}" dt="2024-04-30T14:40:32.421" v="844" actId="1076"/>
          <ac:spMkLst>
            <pc:docMk/>
            <pc:sldMk cId="902716833" sldId="289"/>
            <ac:spMk id="29" creationId="{0ECED5B5-EACD-38EF-968A-0FAF2986AB63}"/>
          </ac:spMkLst>
        </pc:spChg>
        <pc:spChg chg="add del mod">
          <ac:chgData name="Azadjoutabari, Farhad" userId="S::fxa210015@utdallas.edu::12b63e64-ee7c-4c69-a637-2f1c74e6301f" providerId="AD" clId="Web-{02257FCA-E23D-698E-53CA-22B82AE5EA5D}" dt="2024-04-30T14:40:00.639" v="842"/>
          <ac:spMkLst>
            <pc:docMk/>
            <pc:sldMk cId="902716833" sldId="289"/>
            <ac:spMk id="35" creationId="{50D10092-43A8-EEA7-7AF7-3816FF5CB33A}"/>
          </ac:spMkLst>
        </pc:spChg>
        <pc:picChg chg="del">
          <ac:chgData name="Azadjoutabari, Farhad" userId="S::fxa210015@utdallas.edu::12b63e64-ee7c-4c69-a637-2f1c74e6301f" providerId="AD" clId="Web-{02257FCA-E23D-698E-53CA-22B82AE5EA5D}" dt="2024-04-30T14:31:46.720" v="816"/>
          <ac:picMkLst>
            <pc:docMk/>
            <pc:sldMk cId="902716833" sldId="289"/>
            <ac:picMk id="5" creationId="{1B124019-62F9-CCD2-6726-CE5FA21E8C94}"/>
          </ac:picMkLst>
        </pc:picChg>
        <pc:picChg chg="add mod">
          <ac:chgData name="Azadjoutabari, Farhad" userId="S::fxa210015@utdallas.edu::12b63e64-ee7c-4c69-a637-2f1c74e6301f" providerId="AD" clId="Web-{02257FCA-E23D-698E-53CA-22B82AE5EA5D}" dt="2024-04-30T14:43:29.160" v="846" actId="1076"/>
          <ac:picMkLst>
            <pc:docMk/>
            <pc:sldMk cId="902716833" sldId="289"/>
            <ac:picMk id="7" creationId="{F4C3F4FC-80DE-2A1F-0165-DF2CFADD4F86}"/>
          </ac:picMkLst>
        </pc:picChg>
        <pc:picChg chg="add mod">
          <ac:chgData name="Azadjoutabari, Farhad" userId="S::fxa210015@utdallas.edu::12b63e64-ee7c-4c69-a637-2f1c74e6301f" providerId="AD" clId="Web-{02257FCA-E23D-698E-53CA-22B82AE5EA5D}" dt="2024-04-30T14:40:13.218" v="843"/>
          <ac:picMkLst>
            <pc:docMk/>
            <pc:sldMk cId="902716833" sldId="289"/>
            <ac:picMk id="33" creationId="{6C3276E4-E198-41BA-ED79-0CAF3FF4A286}"/>
          </ac:picMkLst>
        </pc:picChg>
      </pc:sldChg>
      <pc:sldChg chg="modSp">
        <pc:chgData name="Azadjoutabari, Farhad" userId="S::fxa210015@utdallas.edu::12b63e64-ee7c-4c69-a637-2f1c74e6301f" providerId="AD" clId="Web-{02257FCA-E23D-698E-53CA-22B82AE5EA5D}" dt="2024-04-30T14:46:57.556" v="868" actId="14100"/>
        <pc:sldMkLst>
          <pc:docMk/>
          <pc:sldMk cId="124360092" sldId="290"/>
        </pc:sldMkLst>
        <pc:spChg chg="mod">
          <ac:chgData name="Azadjoutabari, Farhad" userId="S::fxa210015@utdallas.edu::12b63e64-ee7c-4c69-a637-2f1c74e6301f" providerId="AD" clId="Web-{02257FCA-E23D-698E-53CA-22B82AE5EA5D}" dt="2024-04-30T14:43:43.754" v="859" actId="20577"/>
          <ac:spMkLst>
            <pc:docMk/>
            <pc:sldMk cId="124360092" sldId="290"/>
            <ac:spMk id="2" creationId="{BAB4E649-D1A4-C833-3843-651EE8361125}"/>
          </ac:spMkLst>
        </pc:spChg>
        <pc:picChg chg="mod">
          <ac:chgData name="Azadjoutabari, Farhad" userId="S::fxa210015@utdallas.edu::12b63e64-ee7c-4c69-a637-2f1c74e6301f" providerId="AD" clId="Web-{02257FCA-E23D-698E-53CA-22B82AE5EA5D}" dt="2024-04-30T14:46:57.556" v="868" actId="14100"/>
          <ac:picMkLst>
            <pc:docMk/>
            <pc:sldMk cId="124360092" sldId="290"/>
            <ac:picMk id="6" creationId="{FF35767F-3495-07F3-4E8F-58B987FF9CC9}"/>
          </ac:picMkLst>
        </pc:picChg>
      </pc:sldChg>
      <pc:sldChg chg="delSp delAnim">
        <pc:chgData name="Azadjoutabari, Farhad" userId="S::fxa210015@utdallas.edu::12b63e64-ee7c-4c69-a637-2f1c74e6301f" providerId="AD" clId="Web-{02257FCA-E23D-698E-53CA-22B82AE5EA5D}" dt="2024-04-30T17:12:09.414" v="993"/>
        <pc:sldMkLst>
          <pc:docMk/>
          <pc:sldMk cId="39838536" sldId="293"/>
        </pc:sldMkLst>
        <pc:spChg chg="del">
          <ac:chgData name="Azadjoutabari, Farhad" userId="S::fxa210015@utdallas.edu::12b63e64-ee7c-4c69-a637-2f1c74e6301f" providerId="AD" clId="Web-{02257FCA-E23D-698E-53CA-22B82AE5EA5D}" dt="2024-04-30T17:12:09.414" v="993"/>
          <ac:spMkLst>
            <pc:docMk/>
            <pc:sldMk cId="39838536" sldId="293"/>
            <ac:spMk id="7" creationId="{A07AB549-2E07-FD95-12F4-0A93C86A4649}"/>
          </ac:spMkLst>
        </pc:spChg>
      </pc:sldChg>
      <pc:sldChg chg="del">
        <pc:chgData name="Azadjoutabari, Farhad" userId="S::fxa210015@utdallas.edu::12b63e64-ee7c-4c69-a637-2f1c74e6301f" providerId="AD" clId="Web-{02257FCA-E23D-698E-53CA-22B82AE5EA5D}" dt="2024-04-30T14:31:16.938" v="815"/>
        <pc:sldMkLst>
          <pc:docMk/>
          <pc:sldMk cId="2554820021" sldId="299"/>
        </pc:sldMkLst>
      </pc:sldChg>
      <pc:sldChg chg="addSp delSp modSp">
        <pc:chgData name="Azadjoutabari, Farhad" userId="S::fxa210015@utdallas.edu::12b63e64-ee7c-4c69-a637-2f1c74e6301f" providerId="AD" clId="Web-{02257FCA-E23D-698E-53CA-22B82AE5EA5D}" dt="2024-04-30T17:47:51.488" v="1146" actId="20577"/>
        <pc:sldMkLst>
          <pc:docMk/>
          <pc:sldMk cId="3219665997" sldId="308"/>
        </pc:sldMkLst>
        <pc:spChg chg="del">
          <ac:chgData name="Azadjoutabari, Farhad" userId="S::fxa210015@utdallas.edu::12b63e64-ee7c-4c69-a637-2f1c74e6301f" providerId="AD" clId="Web-{02257FCA-E23D-698E-53CA-22B82AE5EA5D}" dt="2024-04-30T17:47:04.658" v="1136"/>
          <ac:spMkLst>
            <pc:docMk/>
            <pc:sldMk cId="3219665997" sldId="308"/>
            <ac:spMk id="2" creationId="{A5F64F1E-05A9-E307-ED34-865F7E5D7898}"/>
          </ac:spMkLst>
        </pc:spChg>
        <pc:spChg chg="add mod">
          <ac:chgData name="Azadjoutabari, Farhad" userId="S::fxa210015@utdallas.edu::12b63e64-ee7c-4c69-a637-2f1c74e6301f" providerId="AD" clId="Web-{02257FCA-E23D-698E-53CA-22B82AE5EA5D}" dt="2024-04-30T17:47:10.268" v="1137"/>
          <ac:spMkLst>
            <pc:docMk/>
            <pc:sldMk cId="3219665997" sldId="308"/>
            <ac:spMk id="7" creationId="{74842DD1-4783-E5B7-2800-07C89719B33B}"/>
          </ac:spMkLst>
        </pc:spChg>
        <pc:spChg chg="add mod">
          <ac:chgData name="Azadjoutabari, Farhad" userId="S::fxa210015@utdallas.edu::12b63e64-ee7c-4c69-a637-2f1c74e6301f" providerId="AD" clId="Web-{02257FCA-E23D-698E-53CA-22B82AE5EA5D}" dt="2024-04-30T17:47:51.488" v="1146" actId="20577"/>
          <ac:spMkLst>
            <pc:docMk/>
            <pc:sldMk cId="3219665997" sldId="308"/>
            <ac:spMk id="9" creationId="{5BB74872-3AE7-4743-E83F-313799D549BA}"/>
          </ac:spMkLst>
        </pc:spChg>
        <pc:picChg chg="mod">
          <ac:chgData name="Azadjoutabari, Farhad" userId="S::fxa210015@utdallas.edu::12b63e64-ee7c-4c69-a637-2f1c74e6301f" providerId="AD" clId="Web-{02257FCA-E23D-698E-53CA-22B82AE5EA5D}" dt="2024-04-30T17:47:21.518" v="1139" actId="1076"/>
          <ac:picMkLst>
            <pc:docMk/>
            <pc:sldMk cId="3219665997" sldId="308"/>
            <ac:picMk id="3" creationId="{12005193-6823-B942-D2C8-8C2E3655A928}"/>
          </ac:picMkLst>
        </pc:picChg>
      </pc:sldChg>
      <pc:sldChg chg="delSp del">
        <pc:chgData name="Azadjoutabari, Farhad" userId="S::fxa210015@utdallas.edu::12b63e64-ee7c-4c69-a637-2f1c74e6301f" providerId="AD" clId="Web-{02257FCA-E23D-698E-53CA-22B82AE5EA5D}" dt="2024-04-30T17:51:39.824" v="1147"/>
        <pc:sldMkLst>
          <pc:docMk/>
          <pc:sldMk cId="3937246739" sldId="309"/>
        </pc:sldMkLst>
        <pc:spChg chg="del">
          <ac:chgData name="Azadjoutabari, Farhad" userId="S::fxa210015@utdallas.edu::12b63e64-ee7c-4c69-a637-2f1c74e6301f" providerId="AD" clId="Web-{02257FCA-E23D-698E-53CA-22B82AE5EA5D}" dt="2024-04-30T14:50:18.390" v="897"/>
          <ac:spMkLst>
            <pc:docMk/>
            <pc:sldMk cId="3937246739" sldId="309"/>
            <ac:spMk id="2" creationId="{29A008A8-3E33-54AC-7FE3-0B6863200988}"/>
          </ac:spMkLst>
        </pc:spChg>
        <pc:spChg chg="del">
          <ac:chgData name="Azadjoutabari, Farhad" userId="S::fxa210015@utdallas.edu::12b63e64-ee7c-4c69-a637-2f1c74e6301f" providerId="AD" clId="Web-{02257FCA-E23D-698E-53CA-22B82AE5EA5D}" dt="2024-04-30T14:50:21.562" v="898"/>
          <ac:spMkLst>
            <pc:docMk/>
            <pc:sldMk cId="3937246739" sldId="309"/>
            <ac:spMk id="3" creationId="{5F77CDF8-4C42-496D-71F9-541E4EB30437}"/>
          </ac:spMkLst>
        </pc:spChg>
      </pc:sldChg>
      <pc:sldChg chg="addSp delSp modSp addAnim delAnim">
        <pc:chgData name="Azadjoutabari, Farhad" userId="S::fxa210015@utdallas.edu::12b63e64-ee7c-4c69-a637-2f1c74e6301f" providerId="AD" clId="Web-{02257FCA-E23D-698E-53CA-22B82AE5EA5D}" dt="2024-04-30T17:10:14.926" v="992" actId="14100"/>
        <pc:sldMkLst>
          <pc:docMk/>
          <pc:sldMk cId="3565151610" sldId="313"/>
        </pc:sldMkLst>
        <pc:spChg chg="del">
          <ac:chgData name="Azadjoutabari, Farhad" userId="S::fxa210015@utdallas.edu::12b63e64-ee7c-4c69-a637-2f1c74e6301f" providerId="AD" clId="Web-{02257FCA-E23D-698E-53CA-22B82AE5EA5D}" dt="2024-04-30T14:44:05.661" v="860"/>
          <ac:spMkLst>
            <pc:docMk/>
            <pc:sldMk cId="3565151610" sldId="313"/>
            <ac:spMk id="2" creationId="{57D1C43D-CF22-B8FD-BA75-072FB4CE8012}"/>
          </ac:spMkLst>
        </pc:spChg>
        <pc:spChg chg="del">
          <ac:chgData name="Azadjoutabari, Farhad" userId="S::fxa210015@utdallas.edu::12b63e64-ee7c-4c69-a637-2f1c74e6301f" providerId="AD" clId="Web-{02257FCA-E23D-698E-53CA-22B82AE5EA5D}" dt="2024-04-30T14:44:09.552" v="861"/>
          <ac:spMkLst>
            <pc:docMk/>
            <pc:sldMk cId="3565151610" sldId="313"/>
            <ac:spMk id="3" creationId="{B5CA0A86-3655-07A8-21CC-84359DE8D78A}"/>
          </ac:spMkLst>
        </pc:spChg>
        <pc:spChg chg="add del mod">
          <ac:chgData name="Azadjoutabari, Farhad" userId="S::fxa210015@utdallas.edu::12b63e64-ee7c-4c69-a637-2f1c74e6301f" providerId="AD" clId="Web-{02257FCA-E23D-698E-53CA-22B82AE5EA5D}" dt="2024-04-30T14:47:05.572" v="869"/>
          <ac:spMkLst>
            <pc:docMk/>
            <pc:sldMk cId="3565151610" sldId="313"/>
            <ac:spMk id="7" creationId="{A6DB1605-3EB4-9CCF-D604-5771E8D94436}"/>
          </ac:spMkLst>
        </pc:spChg>
        <pc:spChg chg="add del mod">
          <ac:chgData name="Azadjoutabari, Farhad" userId="S::fxa210015@utdallas.edu::12b63e64-ee7c-4c69-a637-2f1c74e6301f" providerId="AD" clId="Web-{02257FCA-E23D-698E-53CA-22B82AE5EA5D}" dt="2024-04-30T14:47:08.885" v="870"/>
          <ac:spMkLst>
            <pc:docMk/>
            <pc:sldMk cId="3565151610" sldId="313"/>
            <ac:spMk id="9" creationId="{D5D3C22D-6E00-8A8C-B64D-958DD33B87E0}"/>
          </ac:spMkLst>
        </pc:spChg>
        <pc:spChg chg="add mod">
          <ac:chgData name="Azadjoutabari, Farhad" userId="S::fxa210015@utdallas.edu::12b63e64-ee7c-4c69-a637-2f1c74e6301f" providerId="AD" clId="Web-{02257FCA-E23D-698E-53CA-22B82AE5EA5D}" dt="2024-04-30T14:49:54.608" v="896" actId="20577"/>
          <ac:spMkLst>
            <pc:docMk/>
            <pc:sldMk cId="3565151610" sldId="313"/>
            <ac:spMk id="11" creationId="{E5F14102-FD90-0AAF-9067-87D4BA126C36}"/>
          </ac:spMkLst>
        </pc:spChg>
        <pc:spChg chg="add mod">
          <ac:chgData name="Azadjoutabari, Farhad" userId="S::fxa210015@utdallas.edu::12b63e64-ee7c-4c69-a637-2f1c74e6301f" providerId="AD" clId="Web-{02257FCA-E23D-698E-53CA-22B82AE5EA5D}" dt="2024-04-30T14:48:22.090" v="878" actId="1076"/>
          <ac:spMkLst>
            <pc:docMk/>
            <pc:sldMk cId="3565151610" sldId="313"/>
            <ac:spMk id="12" creationId="{636A59F0-4C72-8255-02C3-6B0278B7DF93}"/>
          </ac:spMkLst>
        </pc:spChg>
        <pc:spChg chg="add mod">
          <ac:chgData name="Azadjoutabari, Farhad" userId="S::fxa210015@utdallas.edu::12b63e64-ee7c-4c69-a637-2f1c74e6301f" providerId="AD" clId="Web-{02257FCA-E23D-698E-53CA-22B82AE5EA5D}" dt="2024-04-30T17:10:09.973" v="991" actId="14100"/>
          <ac:spMkLst>
            <pc:docMk/>
            <pc:sldMk cId="3565151610" sldId="313"/>
            <ac:spMk id="13" creationId="{12DCDD14-72EB-0334-90AB-62AD36DDA933}"/>
          </ac:spMkLst>
        </pc:spChg>
        <pc:spChg chg="add mod">
          <ac:chgData name="Azadjoutabari, Farhad" userId="S::fxa210015@utdallas.edu::12b63e64-ee7c-4c69-a637-2f1c74e6301f" providerId="AD" clId="Web-{02257FCA-E23D-698E-53CA-22B82AE5EA5D}" dt="2024-04-30T17:10:14.926" v="992" actId="14100"/>
          <ac:spMkLst>
            <pc:docMk/>
            <pc:sldMk cId="3565151610" sldId="313"/>
            <ac:spMk id="14" creationId="{C1701A4E-2D84-1658-599E-625F736EDCB2}"/>
          </ac:spMkLst>
        </pc:spChg>
        <pc:picChg chg="add mod">
          <ac:chgData name="Azadjoutabari, Farhad" userId="S::fxa210015@utdallas.edu::12b63e64-ee7c-4c69-a637-2f1c74e6301f" providerId="AD" clId="Web-{02257FCA-E23D-698E-53CA-22B82AE5EA5D}" dt="2024-04-30T14:44:38.474" v="865" actId="1076"/>
          <ac:picMkLst>
            <pc:docMk/>
            <pc:sldMk cId="3565151610" sldId="313"/>
            <ac:picMk id="5" creationId="{A3297B36-390D-FF5D-95FC-F238E8B20494}"/>
          </ac:picMkLst>
        </pc:picChg>
      </pc:sldChg>
      <pc:sldChg chg="addSp delSp modSp mod chgLayout">
        <pc:chgData name="Azadjoutabari, Farhad" userId="S::fxa210015@utdallas.edu::12b63e64-ee7c-4c69-a637-2f1c74e6301f" providerId="AD" clId="Web-{02257FCA-E23D-698E-53CA-22B82AE5EA5D}" dt="2024-04-30T17:31:53.752" v="1135" actId="1076"/>
        <pc:sldMkLst>
          <pc:docMk/>
          <pc:sldMk cId="768513777" sldId="314"/>
        </pc:sldMkLst>
        <pc:spChg chg="add del mod">
          <ac:chgData name="Azadjoutabari, Farhad" userId="S::fxa210015@utdallas.edu::12b63e64-ee7c-4c69-a637-2f1c74e6301f" providerId="AD" clId="Web-{02257FCA-E23D-698E-53CA-22B82AE5EA5D}" dt="2024-04-30T17:29:57.967" v="1040"/>
          <ac:spMkLst>
            <pc:docMk/>
            <pc:sldMk cId="768513777" sldId="314"/>
            <ac:spMk id="2" creationId="{9596F53A-EA32-5F21-06F0-F31CE5C6222E}"/>
          </ac:spMkLst>
        </pc:spChg>
        <pc:spChg chg="add del mod">
          <ac:chgData name="Azadjoutabari, Farhad" userId="S::fxa210015@utdallas.edu::12b63e64-ee7c-4c69-a637-2f1c74e6301f" providerId="AD" clId="Web-{02257FCA-E23D-698E-53CA-22B82AE5EA5D}" dt="2024-04-30T17:29:55.795" v="1039"/>
          <ac:spMkLst>
            <pc:docMk/>
            <pc:sldMk cId="768513777" sldId="314"/>
            <ac:spMk id="3" creationId="{E5231EF7-F313-8CD7-E2E4-E08EF5F7FEFB}"/>
          </ac:spMkLst>
        </pc:spChg>
        <pc:spChg chg="add del mod">
          <ac:chgData name="Azadjoutabari, Farhad" userId="S::fxa210015@utdallas.edu::12b63e64-ee7c-4c69-a637-2f1c74e6301f" providerId="AD" clId="Web-{02257FCA-E23D-698E-53CA-22B82AE5EA5D}" dt="2024-04-30T17:29:59.967" v="1041"/>
          <ac:spMkLst>
            <pc:docMk/>
            <pc:sldMk cId="768513777" sldId="314"/>
            <ac:spMk id="4" creationId="{04484342-961D-C8E1-55F6-04698D561AC1}"/>
          </ac:spMkLst>
        </pc:spChg>
        <pc:spChg chg="add mod">
          <ac:chgData name="Azadjoutabari, Farhad" userId="S::fxa210015@utdallas.edu::12b63e64-ee7c-4c69-a637-2f1c74e6301f" providerId="AD" clId="Web-{02257FCA-E23D-698E-53CA-22B82AE5EA5D}" dt="2024-04-30T17:30:23.046" v="1054" actId="20577"/>
          <ac:spMkLst>
            <pc:docMk/>
            <pc:sldMk cId="768513777" sldId="314"/>
            <ac:spMk id="6" creationId="{7246F9F1-05EF-57ED-E8C7-32D2F51B1A89}"/>
          </ac:spMkLst>
        </pc:spChg>
        <pc:spChg chg="add mod">
          <ac:chgData name="Azadjoutabari, Farhad" userId="S::fxa210015@utdallas.edu::12b63e64-ee7c-4c69-a637-2f1c74e6301f" providerId="AD" clId="Web-{02257FCA-E23D-698E-53CA-22B82AE5EA5D}" dt="2024-04-30T17:31:53.752" v="1135" actId="1076"/>
          <ac:spMkLst>
            <pc:docMk/>
            <pc:sldMk cId="768513777" sldId="314"/>
            <ac:spMk id="8" creationId="{5472A9DA-0661-AA48-13EE-0CA0318F2ADB}"/>
          </ac:spMkLst>
        </pc:spChg>
        <pc:picChg chg="add mod">
          <ac:chgData name="Azadjoutabari, Farhad" userId="S::fxa210015@utdallas.edu::12b63e64-ee7c-4c69-a637-2f1c74e6301f" providerId="AD" clId="Web-{02257FCA-E23D-698E-53CA-22B82AE5EA5D}" dt="2024-04-30T17:30:45.421" v="1058" actId="1076"/>
          <ac:picMkLst>
            <pc:docMk/>
            <pc:sldMk cId="768513777" sldId="314"/>
            <ac:picMk id="7" creationId="{1411693F-B1B7-945E-713F-8D3C000FCFE3}"/>
          </ac:picMkLst>
        </pc:picChg>
      </pc:sldChg>
      <pc:sldChg chg="delSp del">
        <pc:chgData name="Azadjoutabari, Farhad" userId="S::fxa210015@utdallas.edu::12b63e64-ee7c-4c69-a637-2f1c74e6301f" providerId="AD" clId="Web-{02257FCA-E23D-698E-53CA-22B82AE5EA5D}" dt="2024-04-30T14:30:40.953" v="814"/>
        <pc:sldMkLst>
          <pc:docMk/>
          <pc:sldMk cId="1538606841" sldId="316"/>
        </pc:sldMkLst>
        <pc:grpChg chg="del">
          <ac:chgData name="Azadjoutabari, Farhad" userId="S::fxa210015@utdallas.edu::12b63e64-ee7c-4c69-a637-2f1c74e6301f" providerId="AD" clId="Web-{02257FCA-E23D-698E-53CA-22B82AE5EA5D}" dt="2024-04-30T14:21:05.312" v="638"/>
          <ac:grpSpMkLst>
            <pc:docMk/>
            <pc:sldMk cId="1538606841" sldId="316"/>
            <ac:grpSpMk id="5" creationId="{FC060A1A-77FB-B482-91E6-D09D2D0441A9}"/>
          </ac:grpSpMkLst>
        </pc:grpChg>
      </pc:sldChg>
      <pc:sldChg chg="addSp delSp modSp mod modClrScheme chgLayout">
        <pc:chgData name="Azadjoutabari, Farhad" userId="S::fxa210015@utdallas.edu::12b63e64-ee7c-4c69-a637-2f1c74e6301f" providerId="AD" clId="Web-{02257FCA-E23D-698E-53CA-22B82AE5EA5D}" dt="2024-04-30T14:30:22.811" v="813" actId="1076"/>
        <pc:sldMkLst>
          <pc:docMk/>
          <pc:sldMk cId="1140074734" sldId="317"/>
        </pc:sldMkLst>
        <pc:spChg chg="mod ord">
          <ac:chgData name="Azadjoutabari, Farhad" userId="S::fxa210015@utdallas.edu::12b63e64-ee7c-4c69-a637-2f1c74e6301f" providerId="AD" clId="Web-{02257FCA-E23D-698E-53CA-22B82AE5EA5D}" dt="2024-04-30T13:11:34.212" v="1" actId="1076"/>
          <ac:spMkLst>
            <pc:docMk/>
            <pc:sldMk cId="1140074734" sldId="317"/>
            <ac:spMk id="10" creationId="{BAE370C7-BCEE-2572-4E44-09D4DA208382}"/>
          </ac:spMkLst>
        </pc:spChg>
        <pc:spChg chg="del topLvl">
          <ac:chgData name="Azadjoutabari, Farhad" userId="S::fxa210015@utdallas.edu::12b63e64-ee7c-4c69-a637-2f1c74e6301f" providerId="AD" clId="Web-{02257FCA-E23D-698E-53CA-22B82AE5EA5D}" dt="2024-04-30T14:21:56.517" v="642"/>
          <ac:spMkLst>
            <pc:docMk/>
            <pc:sldMk cId="1140074734" sldId="317"/>
            <ac:spMk id="12" creationId="{29EB8358-986D-CCEA-75B6-F457029BB535}"/>
          </ac:spMkLst>
        </pc:spChg>
        <pc:spChg chg="add mod">
          <ac:chgData name="Azadjoutabari, Farhad" userId="S::fxa210015@utdallas.edu::12b63e64-ee7c-4c69-a637-2f1c74e6301f" providerId="AD" clId="Web-{02257FCA-E23D-698E-53CA-22B82AE5EA5D}" dt="2024-04-30T14:30:22.811" v="813" actId="1076"/>
          <ac:spMkLst>
            <pc:docMk/>
            <pc:sldMk cId="1140074734" sldId="317"/>
            <ac:spMk id="20" creationId="{D4F4443F-6169-A0C9-D040-141D19375117}"/>
          </ac:spMkLst>
        </pc:spChg>
        <pc:grpChg chg="del">
          <ac:chgData name="Azadjoutabari, Farhad" userId="S::fxa210015@utdallas.edu::12b63e64-ee7c-4c69-a637-2f1c74e6301f" providerId="AD" clId="Web-{02257FCA-E23D-698E-53CA-22B82AE5EA5D}" dt="2024-04-30T14:20:52.125" v="636"/>
          <ac:grpSpMkLst>
            <pc:docMk/>
            <pc:sldMk cId="1140074734" sldId="317"/>
            <ac:grpSpMk id="5" creationId="{1CA46C77-D219-DA1A-3D5A-71960DC2CEB2}"/>
          </ac:grpSpMkLst>
        </pc:grpChg>
        <pc:grpChg chg="del mod">
          <ac:chgData name="Azadjoutabari, Farhad" userId="S::fxa210015@utdallas.edu::12b63e64-ee7c-4c69-a637-2f1c74e6301f" providerId="AD" clId="Web-{02257FCA-E23D-698E-53CA-22B82AE5EA5D}" dt="2024-04-30T14:21:53.517" v="641"/>
          <ac:grpSpMkLst>
            <pc:docMk/>
            <pc:sldMk cId="1140074734" sldId="317"/>
            <ac:grpSpMk id="9" creationId="{AD8B05F9-CEBB-97A8-7ECC-9577EE0A3A43}"/>
          </ac:grpSpMkLst>
        </pc:grpChg>
        <pc:grpChg chg="del">
          <ac:chgData name="Azadjoutabari, Farhad" userId="S::fxa210015@utdallas.edu::12b63e64-ee7c-4c69-a637-2f1c74e6301f" providerId="AD" clId="Web-{02257FCA-E23D-698E-53CA-22B82AE5EA5D}" dt="2024-04-30T14:21:51.126" v="640"/>
          <ac:grpSpMkLst>
            <pc:docMk/>
            <pc:sldMk cId="1140074734" sldId="317"/>
            <ac:grpSpMk id="13" creationId="{D5A00DA6-920A-182A-462C-886203C399A5}"/>
          </ac:grpSpMkLst>
        </pc:grpChg>
        <pc:grpChg chg="del">
          <ac:chgData name="Azadjoutabari, Farhad" userId="S::fxa210015@utdallas.edu::12b63e64-ee7c-4c69-a637-2f1c74e6301f" providerId="AD" clId="Web-{02257FCA-E23D-698E-53CA-22B82AE5EA5D}" dt="2024-04-30T14:21:02.266" v="637"/>
          <ac:grpSpMkLst>
            <pc:docMk/>
            <pc:sldMk cId="1140074734" sldId="317"/>
            <ac:grpSpMk id="17" creationId="{B1DD9AAC-4000-B84F-300A-CF955D764F0C}"/>
          </ac:grpSpMkLst>
        </pc:grpChg>
        <pc:graphicFrameChg chg="add mod modGraphic">
          <ac:chgData name="Azadjoutabari, Farhad" userId="S::fxa210015@utdallas.edu::12b63e64-ee7c-4c69-a637-2f1c74e6301f" providerId="AD" clId="Web-{02257FCA-E23D-698E-53CA-22B82AE5EA5D}" dt="2024-04-30T14:29:23.654" v="743" actId="1076"/>
          <ac:graphicFrameMkLst>
            <pc:docMk/>
            <pc:sldMk cId="1140074734" sldId="317"/>
            <ac:graphicFrameMk id="2" creationId="{3BCCBC72-39F8-3956-42A3-1835C5E83335}"/>
          </ac:graphicFrameMkLst>
        </pc:graphicFrameChg>
        <pc:picChg chg="add mod modCrop">
          <ac:chgData name="Azadjoutabari, Farhad" userId="S::fxa210015@utdallas.edu::12b63e64-ee7c-4c69-a637-2f1c74e6301f" providerId="AD" clId="Web-{02257FCA-E23D-698E-53CA-22B82AE5EA5D}" dt="2024-04-30T14:29:23.669" v="744" actId="1076"/>
          <ac:picMkLst>
            <pc:docMk/>
            <pc:sldMk cId="1140074734" sldId="317"/>
            <ac:picMk id="6" creationId="{241A78D1-40E3-4064-D7D5-24D200D0CBF5}"/>
          </ac:picMkLst>
        </pc:picChg>
        <pc:picChg chg="del topLvl">
          <ac:chgData name="Azadjoutabari, Farhad" userId="S::fxa210015@utdallas.edu::12b63e64-ee7c-4c69-a637-2f1c74e6301f" providerId="AD" clId="Web-{02257FCA-E23D-698E-53CA-22B82AE5EA5D}" dt="2024-04-30T14:21:51.126" v="640"/>
          <ac:picMkLst>
            <pc:docMk/>
            <pc:sldMk cId="1140074734" sldId="317"/>
            <ac:picMk id="11" creationId="{22788202-8350-0C90-4DD9-5D4C9899BB67}"/>
          </ac:picMkLst>
        </pc:picChg>
        <pc:picChg chg="add mod modCrop">
          <ac:chgData name="Azadjoutabari, Farhad" userId="S::fxa210015@utdallas.edu::12b63e64-ee7c-4c69-a637-2f1c74e6301f" providerId="AD" clId="Web-{02257FCA-E23D-698E-53CA-22B82AE5EA5D}" dt="2024-04-30T14:29:23.701" v="745" actId="1076"/>
          <ac:picMkLst>
            <pc:docMk/>
            <pc:sldMk cId="1140074734" sldId="317"/>
            <ac:picMk id="14" creationId="{DE530780-7DE5-1EEF-D8CE-4C07A2D079DE}"/>
          </ac:picMkLst>
        </pc:picChg>
        <pc:picChg chg="add mod modCrop">
          <ac:chgData name="Azadjoutabari, Farhad" userId="S::fxa210015@utdallas.edu::12b63e64-ee7c-4c69-a637-2f1c74e6301f" providerId="AD" clId="Web-{02257FCA-E23D-698E-53CA-22B82AE5EA5D}" dt="2024-04-30T14:29:23.732" v="746" actId="1076"/>
          <ac:picMkLst>
            <pc:docMk/>
            <pc:sldMk cId="1140074734" sldId="317"/>
            <ac:picMk id="18" creationId="{7E7840D6-8237-1FF9-FF76-BA0D03442104}"/>
          </ac:picMkLst>
        </pc:picChg>
        <pc:picChg chg="add mod modCrop">
          <ac:chgData name="Azadjoutabari, Farhad" userId="S::fxa210015@utdallas.edu::12b63e64-ee7c-4c69-a637-2f1c74e6301f" providerId="AD" clId="Web-{02257FCA-E23D-698E-53CA-22B82AE5EA5D}" dt="2024-04-30T14:29:23.747" v="747" actId="1076"/>
          <ac:picMkLst>
            <pc:docMk/>
            <pc:sldMk cId="1140074734" sldId="317"/>
            <ac:picMk id="19" creationId="{90AED52E-7E4A-E99E-3992-9C815BEE303C}"/>
          </ac:picMkLst>
        </pc:picChg>
      </pc:sldChg>
      <pc:sldChg chg="addSp delSp modSp new mod ord chgLayout">
        <pc:chgData name="Azadjoutabari, Farhad" userId="S::fxa210015@utdallas.edu::12b63e64-ee7c-4c69-a637-2f1c74e6301f" providerId="AD" clId="Web-{02257FCA-E23D-698E-53CA-22B82AE5EA5D}" dt="2024-04-30T14:12:09.767" v="571" actId="20577"/>
        <pc:sldMkLst>
          <pc:docMk/>
          <pc:sldMk cId="2087327949" sldId="318"/>
        </pc:sldMkLst>
        <pc:spChg chg="mod ord">
          <ac:chgData name="Azadjoutabari, Farhad" userId="S::fxa210015@utdallas.edu::12b63e64-ee7c-4c69-a637-2f1c74e6301f" providerId="AD" clId="Web-{02257FCA-E23D-698E-53CA-22B82AE5EA5D}" dt="2024-04-30T14:03:38.207" v="486"/>
          <ac:spMkLst>
            <pc:docMk/>
            <pc:sldMk cId="2087327949" sldId="318"/>
            <ac:spMk id="2" creationId="{73793AD0-3AAE-C4BA-C68A-F415F7890EF1}"/>
          </ac:spMkLst>
        </pc:spChg>
        <pc:spChg chg="add mod">
          <ac:chgData name="Azadjoutabari, Farhad" userId="S::fxa210015@utdallas.edu::12b63e64-ee7c-4c69-a637-2f1c74e6301f" providerId="AD" clId="Web-{02257FCA-E23D-698E-53CA-22B82AE5EA5D}" dt="2024-04-30T14:08:22.949" v="503" actId="20577"/>
          <ac:spMkLst>
            <pc:docMk/>
            <pc:sldMk cId="2087327949" sldId="318"/>
            <ac:spMk id="4" creationId="{6220185E-9D36-7509-F5E5-7A60B3C8B1B0}"/>
          </ac:spMkLst>
        </pc:spChg>
        <pc:spChg chg="add del mod">
          <ac:chgData name="Azadjoutabari, Farhad" userId="S::fxa210015@utdallas.edu::12b63e64-ee7c-4c69-a637-2f1c74e6301f" providerId="AD" clId="Web-{02257FCA-E23D-698E-53CA-22B82AE5EA5D}" dt="2024-04-30T14:12:09.767" v="571" actId="20577"/>
          <ac:spMkLst>
            <pc:docMk/>
            <pc:sldMk cId="2087327949" sldId="318"/>
            <ac:spMk id="6" creationId="{B68EA0FE-4329-8321-9FE0-46284FF02783}"/>
          </ac:spMkLst>
        </pc:spChg>
        <pc:spChg chg="add del mod ord">
          <ac:chgData name="Azadjoutabari, Farhad" userId="S::fxa210015@utdallas.edu::12b63e64-ee7c-4c69-a637-2f1c74e6301f" providerId="AD" clId="Web-{02257FCA-E23D-698E-53CA-22B82AE5EA5D}" dt="2024-04-30T14:03:56.254" v="490"/>
          <ac:spMkLst>
            <pc:docMk/>
            <pc:sldMk cId="2087327949" sldId="318"/>
            <ac:spMk id="7" creationId="{2B2D77EB-1256-7BFE-A0F2-B68C9FE93401}"/>
          </ac:spMkLst>
        </pc:spChg>
        <pc:spChg chg="add del mod ord">
          <ac:chgData name="Azadjoutabari, Farhad" userId="S::fxa210015@utdallas.edu::12b63e64-ee7c-4c69-a637-2f1c74e6301f" providerId="AD" clId="Web-{02257FCA-E23D-698E-53CA-22B82AE5EA5D}" dt="2024-04-30T14:03:43.301" v="487"/>
          <ac:spMkLst>
            <pc:docMk/>
            <pc:sldMk cId="2087327949" sldId="318"/>
            <ac:spMk id="8" creationId="{419C0BEC-45A7-7487-C4C3-784CE03D98B2}"/>
          </ac:spMkLst>
        </pc:spChg>
        <pc:spChg chg="add del mod ord">
          <ac:chgData name="Azadjoutabari, Farhad" userId="S::fxa210015@utdallas.edu::12b63e64-ee7c-4c69-a637-2f1c74e6301f" providerId="AD" clId="Web-{02257FCA-E23D-698E-53CA-22B82AE5EA5D}" dt="2024-04-30T14:04:09.317" v="492"/>
          <ac:spMkLst>
            <pc:docMk/>
            <pc:sldMk cId="2087327949" sldId="318"/>
            <ac:spMk id="9" creationId="{9B1B7599-A2E7-82D6-A44B-2705B9220A98}"/>
          </ac:spMkLst>
        </pc:spChg>
        <pc:picChg chg="add del mod modCrop">
          <ac:chgData name="Azadjoutabari, Farhad" userId="S::fxa210015@utdallas.edu::12b63e64-ee7c-4c69-a637-2f1c74e6301f" providerId="AD" clId="Web-{02257FCA-E23D-698E-53CA-22B82AE5EA5D}" dt="2024-04-30T14:08:12.495" v="501"/>
          <ac:picMkLst>
            <pc:docMk/>
            <pc:sldMk cId="2087327949" sldId="318"/>
            <ac:picMk id="3" creationId="{11BB3F99-E752-AAF3-9D54-8318DE3053FF}"/>
          </ac:picMkLst>
        </pc:picChg>
        <pc:picChg chg="add mod modCrop">
          <ac:chgData name="Azadjoutabari, Farhad" userId="S::fxa210015@utdallas.edu::12b63e64-ee7c-4c69-a637-2f1c74e6301f" providerId="AD" clId="Web-{02257FCA-E23D-698E-53CA-22B82AE5EA5D}" dt="2024-04-30T14:09:04.044" v="509" actId="1076"/>
          <ac:picMkLst>
            <pc:docMk/>
            <pc:sldMk cId="2087327949" sldId="318"/>
            <ac:picMk id="10" creationId="{D12C7DC8-2153-D438-168F-78F0A1338284}"/>
          </ac:picMkLst>
        </pc:picChg>
      </pc:sldChg>
      <pc:sldChg chg="addSp delSp modSp new mod ord modClrScheme chgLayout">
        <pc:chgData name="Azadjoutabari, Farhad" userId="S::fxa210015@utdallas.edu::12b63e64-ee7c-4c69-a637-2f1c74e6301f" providerId="AD" clId="Web-{02257FCA-E23D-698E-53CA-22B82AE5EA5D}" dt="2024-04-30T14:03:03.644" v="485" actId="20577"/>
        <pc:sldMkLst>
          <pc:docMk/>
          <pc:sldMk cId="484732035" sldId="319"/>
        </pc:sldMkLst>
        <pc:spChg chg="mod ord">
          <ac:chgData name="Azadjoutabari, Farhad" userId="S::fxa210015@utdallas.edu::12b63e64-ee7c-4c69-a637-2f1c74e6301f" providerId="AD" clId="Web-{02257FCA-E23D-698E-53CA-22B82AE5EA5D}" dt="2024-04-30T13:58:22.855" v="335"/>
          <ac:spMkLst>
            <pc:docMk/>
            <pc:sldMk cId="484732035" sldId="319"/>
            <ac:spMk id="2" creationId="{64DDA97C-758E-99AD-31BB-D5C2794DBFD5}"/>
          </ac:spMkLst>
        </pc:spChg>
        <pc:spChg chg="add del mod">
          <ac:chgData name="Azadjoutabari, Farhad" userId="S::fxa210015@utdallas.edu::12b63e64-ee7c-4c69-a637-2f1c74e6301f" providerId="AD" clId="Web-{02257FCA-E23D-698E-53CA-22B82AE5EA5D}" dt="2024-04-30T13:54:58.193" v="333"/>
          <ac:spMkLst>
            <pc:docMk/>
            <pc:sldMk cId="484732035" sldId="319"/>
            <ac:spMk id="4" creationId="{ADB0D6D8-183F-7E5A-85FA-BA1C0A42435A}"/>
          </ac:spMkLst>
        </pc:spChg>
        <pc:spChg chg="add del mod ord">
          <ac:chgData name="Azadjoutabari, Farhad" userId="S::fxa210015@utdallas.edu::12b63e64-ee7c-4c69-a637-2f1c74e6301f" providerId="AD" clId="Web-{02257FCA-E23D-698E-53CA-22B82AE5EA5D}" dt="2024-04-30T13:58:22.855" v="335"/>
          <ac:spMkLst>
            <pc:docMk/>
            <pc:sldMk cId="484732035" sldId="319"/>
            <ac:spMk id="5" creationId="{C3C9C0E0-5B59-A8CF-74CD-4663175C9340}"/>
          </ac:spMkLst>
        </pc:spChg>
        <pc:spChg chg="add mod">
          <ac:chgData name="Azadjoutabari, Farhad" userId="S::fxa210015@utdallas.edu::12b63e64-ee7c-4c69-a637-2f1c74e6301f" providerId="AD" clId="Web-{02257FCA-E23D-698E-53CA-22B82AE5EA5D}" dt="2024-04-30T14:00:01.201" v="405" actId="20577"/>
          <ac:spMkLst>
            <pc:docMk/>
            <pc:sldMk cId="484732035" sldId="319"/>
            <ac:spMk id="6" creationId="{256DCF1F-2501-2098-2496-D065C551389F}"/>
          </ac:spMkLst>
        </pc:spChg>
        <pc:spChg chg="add mod">
          <ac:chgData name="Azadjoutabari, Farhad" userId="S::fxa210015@utdallas.edu::12b63e64-ee7c-4c69-a637-2f1c74e6301f" providerId="AD" clId="Web-{02257FCA-E23D-698E-53CA-22B82AE5EA5D}" dt="2024-04-30T14:03:03.644" v="485" actId="20577"/>
          <ac:spMkLst>
            <pc:docMk/>
            <pc:sldMk cId="484732035" sldId="319"/>
            <ac:spMk id="9" creationId="{2F9999A3-37B7-C6BD-6DD1-ADDB4898230A}"/>
          </ac:spMkLst>
        </pc:spChg>
        <pc:spChg chg="add mod">
          <ac:chgData name="Azadjoutabari, Farhad" userId="S::fxa210015@utdallas.edu::12b63e64-ee7c-4c69-a637-2f1c74e6301f" providerId="AD" clId="Web-{02257FCA-E23D-698E-53CA-22B82AE5EA5D}" dt="2024-04-30T13:59:38.669" v="370" actId="1076"/>
          <ac:spMkLst>
            <pc:docMk/>
            <pc:sldMk cId="484732035" sldId="319"/>
            <ac:spMk id="11" creationId="{F8CC7BD1-B32D-4904-5109-3610EA6157B4}"/>
          </ac:spMkLst>
        </pc:spChg>
        <pc:spChg chg="add del mod">
          <ac:chgData name="Azadjoutabari, Farhad" userId="S::fxa210015@utdallas.edu::12b63e64-ee7c-4c69-a637-2f1c74e6301f" providerId="AD" clId="Web-{02257FCA-E23D-698E-53CA-22B82AE5EA5D}" dt="2024-04-30T13:59:23.638" v="369"/>
          <ac:spMkLst>
            <pc:docMk/>
            <pc:sldMk cId="484732035" sldId="319"/>
            <ac:spMk id="13" creationId="{B8045F8E-2391-9414-C044-D6DF956DF92B}"/>
          </ac:spMkLst>
        </pc:spChg>
        <pc:picChg chg="add mod">
          <ac:chgData name="Azadjoutabari, Farhad" userId="S::fxa210015@utdallas.edu::12b63e64-ee7c-4c69-a637-2f1c74e6301f" providerId="AD" clId="Web-{02257FCA-E23D-698E-53CA-22B82AE5EA5D}" dt="2024-04-30T13:58:47.012" v="336"/>
          <ac:picMkLst>
            <pc:docMk/>
            <pc:sldMk cId="484732035" sldId="319"/>
            <ac:picMk id="7" creationId="{DAF62529-5766-AF5A-94FB-B27B887C86AD}"/>
          </ac:picMkLst>
        </pc:picChg>
        <pc:picChg chg="add mod modCrop">
          <ac:chgData name="Azadjoutabari, Farhad" userId="S::fxa210015@utdallas.edu::12b63e64-ee7c-4c69-a637-2f1c74e6301f" providerId="AD" clId="Web-{02257FCA-E23D-698E-53CA-22B82AE5EA5D}" dt="2024-04-30T14:01:21.938" v="415" actId="1076"/>
          <ac:picMkLst>
            <pc:docMk/>
            <pc:sldMk cId="484732035" sldId="319"/>
            <ac:picMk id="8" creationId="{4E9DE0A1-B788-006E-0C98-9B0B8638681F}"/>
          </ac:picMkLst>
        </pc:picChg>
      </pc:sldChg>
      <pc:sldChg chg="addSp delSp modSp new ord">
        <pc:chgData name="Azadjoutabari, Farhad" userId="S::fxa210015@utdallas.edu::12b63e64-ee7c-4c69-a637-2f1c74e6301f" providerId="AD" clId="Web-{02257FCA-E23D-698E-53CA-22B82AE5EA5D}" dt="2024-04-30T16:40:50.771" v="975"/>
        <pc:sldMkLst>
          <pc:docMk/>
          <pc:sldMk cId="810250872" sldId="320"/>
        </pc:sldMkLst>
        <pc:spChg chg="add mod">
          <ac:chgData name="Azadjoutabari, Farhad" userId="S::fxa210015@utdallas.edu::12b63e64-ee7c-4c69-a637-2f1c74e6301f" providerId="AD" clId="Web-{02257FCA-E23D-698E-53CA-22B82AE5EA5D}" dt="2024-04-30T14:16:19.414" v="597" actId="20577"/>
          <ac:spMkLst>
            <pc:docMk/>
            <pc:sldMk cId="810250872" sldId="320"/>
            <ac:spMk id="4" creationId="{FC586240-5776-6D15-68B6-7B6254E1D45A}"/>
          </ac:spMkLst>
        </pc:spChg>
        <pc:spChg chg="add mod">
          <ac:chgData name="Azadjoutabari, Farhad" userId="S::fxa210015@utdallas.edu::12b63e64-ee7c-4c69-a637-2f1c74e6301f" providerId="AD" clId="Web-{02257FCA-E23D-698E-53CA-22B82AE5EA5D}" dt="2024-04-30T14:17:55.933" v="611" actId="1076"/>
          <ac:spMkLst>
            <pc:docMk/>
            <pc:sldMk cId="810250872" sldId="320"/>
            <ac:spMk id="6" creationId="{6E2C8725-2830-5F3B-D0A5-F9B0D6B767E9}"/>
          </ac:spMkLst>
        </pc:spChg>
        <pc:picChg chg="add del mod">
          <ac:chgData name="Azadjoutabari, Farhad" userId="S::fxa210015@utdallas.edu::12b63e64-ee7c-4c69-a637-2f1c74e6301f" providerId="AD" clId="Web-{02257FCA-E23D-698E-53CA-22B82AE5EA5D}" dt="2024-04-30T16:40:37.458" v="973"/>
          <ac:picMkLst>
            <pc:docMk/>
            <pc:sldMk cId="810250872" sldId="320"/>
            <ac:picMk id="5" creationId="{45241756-798D-B6C8-830F-3EE0F884F547}"/>
          </ac:picMkLst>
        </pc:picChg>
        <pc:picChg chg="add mod">
          <ac:chgData name="Azadjoutabari, Farhad" userId="S::fxa210015@utdallas.edu::12b63e64-ee7c-4c69-a637-2f1c74e6301f" providerId="AD" clId="Web-{02257FCA-E23D-698E-53CA-22B82AE5EA5D}" dt="2024-04-30T16:40:50.771" v="975"/>
          <ac:picMkLst>
            <pc:docMk/>
            <pc:sldMk cId="810250872" sldId="320"/>
            <ac:picMk id="8" creationId="{A70D0091-764A-A846-2718-45F4F04F3235}"/>
          </ac:picMkLst>
        </pc:picChg>
      </pc:sldChg>
      <pc:sldChg chg="modSp add replId">
        <pc:chgData name="Azadjoutabari, Farhad" userId="S::fxa210015@utdallas.edu::12b63e64-ee7c-4c69-a637-2f1c74e6301f" providerId="AD" clId="Web-{02257FCA-E23D-698E-53CA-22B82AE5EA5D}" dt="2024-04-30T14:19:02.809" v="619" actId="20577"/>
        <pc:sldMkLst>
          <pc:docMk/>
          <pc:sldMk cId="2601963928" sldId="321"/>
        </pc:sldMkLst>
        <pc:spChg chg="mod">
          <ac:chgData name="Azadjoutabari, Farhad" userId="S::fxa210015@utdallas.edu::12b63e64-ee7c-4c69-a637-2f1c74e6301f" providerId="AD" clId="Web-{02257FCA-E23D-698E-53CA-22B82AE5EA5D}" dt="2024-04-30T14:19:02.809" v="619" actId="20577"/>
          <ac:spMkLst>
            <pc:docMk/>
            <pc:sldMk cId="2601963928" sldId="321"/>
            <ac:spMk id="6" creationId="{6E2C8725-2830-5F3B-D0A5-F9B0D6B767E9}"/>
          </ac:spMkLst>
        </pc:spChg>
        <pc:picChg chg="mod">
          <ac:chgData name="Azadjoutabari, Farhad" userId="S::fxa210015@utdallas.edu::12b63e64-ee7c-4c69-a637-2f1c74e6301f" providerId="AD" clId="Web-{02257FCA-E23D-698E-53CA-22B82AE5EA5D}" dt="2024-04-30T14:18:24.308" v="614"/>
          <ac:picMkLst>
            <pc:docMk/>
            <pc:sldMk cId="2601963928" sldId="321"/>
            <ac:picMk id="5" creationId="{45241756-798D-B6C8-830F-3EE0F884F547}"/>
          </ac:picMkLst>
        </pc:picChg>
      </pc:sldChg>
      <pc:sldChg chg="modSp add replId">
        <pc:chgData name="Azadjoutabari, Farhad" userId="S::fxa210015@utdallas.edu::12b63e64-ee7c-4c69-a637-2f1c74e6301f" providerId="AD" clId="Web-{02257FCA-E23D-698E-53CA-22B82AE5EA5D}" dt="2024-04-30T14:19:19.138" v="624"/>
        <pc:sldMkLst>
          <pc:docMk/>
          <pc:sldMk cId="2530433700" sldId="322"/>
        </pc:sldMkLst>
        <pc:spChg chg="mod">
          <ac:chgData name="Azadjoutabari, Farhad" userId="S::fxa210015@utdallas.edu::12b63e64-ee7c-4c69-a637-2f1c74e6301f" providerId="AD" clId="Web-{02257FCA-E23D-698E-53CA-22B82AE5EA5D}" dt="2024-04-30T14:19:08.075" v="623" actId="20577"/>
          <ac:spMkLst>
            <pc:docMk/>
            <pc:sldMk cId="2530433700" sldId="322"/>
            <ac:spMk id="6" creationId="{6E2C8725-2830-5F3B-D0A5-F9B0D6B767E9}"/>
          </ac:spMkLst>
        </pc:spChg>
        <pc:picChg chg="mod">
          <ac:chgData name="Azadjoutabari, Farhad" userId="S::fxa210015@utdallas.edu::12b63e64-ee7c-4c69-a637-2f1c74e6301f" providerId="AD" clId="Web-{02257FCA-E23D-698E-53CA-22B82AE5EA5D}" dt="2024-04-30T14:19:19.138" v="624"/>
          <ac:picMkLst>
            <pc:docMk/>
            <pc:sldMk cId="2530433700" sldId="322"/>
            <ac:picMk id="5" creationId="{45241756-798D-B6C8-830F-3EE0F884F547}"/>
          </ac:picMkLst>
        </pc:picChg>
      </pc:sldChg>
      <pc:sldChg chg="new del">
        <pc:chgData name="Azadjoutabari, Farhad" userId="S::fxa210015@utdallas.edu::12b63e64-ee7c-4c69-a637-2f1c74e6301f" providerId="AD" clId="Web-{02257FCA-E23D-698E-53CA-22B82AE5EA5D}" dt="2024-04-30T14:20:00.936" v="626"/>
        <pc:sldMkLst>
          <pc:docMk/>
          <pc:sldMk cId="605449434" sldId="323"/>
        </pc:sldMkLst>
      </pc:sldChg>
      <pc:sldChg chg="modSp add del replId">
        <pc:chgData name="Azadjoutabari, Farhad" userId="S::fxa210015@utdallas.edu::12b63e64-ee7c-4c69-a637-2f1c74e6301f" providerId="AD" clId="Web-{02257FCA-E23D-698E-53CA-22B82AE5EA5D}" dt="2024-04-30T14:20:42.687" v="635"/>
        <pc:sldMkLst>
          <pc:docMk/>
          <pc:sldMk cId="2557107949" sldId="323"/>
        </pc:sldMkLst>
        <pc:spChg chg="mod">
          <ac:chgData name="Azadjoutabari, Farhad" userId="S::fxa210015@utdallas.edu::12b63e64-ee7c-4c69-a637-2f1c74e6301f" providerId="AD" clId="Web-{02257FCA-E23D-698E-53CA-22B82AE5EA5D}" dt="2024-04-30T14:20:19.296" v="634" actId="20577"/>
          <ac:spMkLst>
            <pc:docMk/>
            <pc:sldMk cId="2557107949" sldId="323"/>
            <ac:spMk id="6" creationId="{6E2C8725-2830-5F3B-D0A5-F9B0D6B767E9}"/>
          </ac:spMkLst>
        </pc:spChg>
      </pc:sldChg>
      <pc:sldChg chg="addSp delSp modSp add replId addAnim">
        <pc:chgData name="Azadjoutabari, Farhad" userId="S::fxa210015@utdallas.edu::12b63e64-ee7c-4c69-a637-2f1c74e6301f" providerId="AD" clId="Web-{02257FCA-E23D-698E-53CA-22B82AE5EA5D}" dt="2024-04-30T17:25:33.020" v="1037" actId="20577"/>
        <pc:sldMkLst>
          <pc:docMk/>
          <pc:sldMk cId="3498927973" sldId="323"/>
        </pc:sldMkLst>
        <pc:spChg chg="mod">
          <ac:chgData name="Azadjoutabari, Farhad" userId="S::fxa210015@utdallas.edu::12b63e64-ee7c-4c69-a637-2f1c74e6301f" providerId="AD" clId="Web-{02257FCA-E23D-698E-53CA-22B82AE5EA5D}" dt="2024-04-30T15:30:05.008" v="947" actId="20577"/>
          <ac:spMkLst>
            <pc:docMk/>
            <pc:sldMk cId="3498927973" sldId="323"/>
            <ac:spMk id="10" creationId="{BAE370C7-BCEE-2572-4E44-09D4DA208382}"/>
          </ac:spMkLst>
        </pc:spChg>
        <pc:spChg chg="add mod">
          <ac:chgData name="Azadjoutabari, Farhad" userId="S::fxa210015@utdallas.edu::12b63e64-ee7c-4c69-a637-2f1c74e6301f" providerId="AD" clId="Web-{02257FCA-E23D-698E-53CA-22B82AE5EA5D}" dt="2024-04-30T17:25:33.020" v="1037" actId="20577"/>
          <ac:spMkLst>
            <pc:docMk/>
            <pc:sldMk cId="3498927973" sldId="323"/>
            <ac:spMk id="11" creationId="{0585DB63-6653-EFCB-1CD2-4705954984E5}"/>
          </ac:spMkLst>
        </pc:spChg>
        <pc:spChg chg="add mod">
          <ac:chgData name="Azadjoutabari, Farhad" userId="S::fxa210015@utdallas.edu::12b63e64-ee7c-4c69-a637-2f1c74e6301f" providerId="AD" clId="Web-{02257FCA-E23D-698E-53CA-22B82AE5EA5D}" dt="2024-04-30T17:25:05.066" v="1000" actId="1076"/>
          <ac:spMkLst>
            <pc:docMk/>
            <pc:sldMk cId="3498927973" sldId="323"/>
            <ac:spMk id="13" creationId="{4A31F70B-8035-9F8F-605E-9BD6E3D28B1A}"/>
          </ac:spMkLst>
        </pc:spChg>
        <pc:spChg chg="add mod">
          <ac:chgData name="Azadjoutabari, Farhad" userId="S::fxa210015@utdallas.edu::12b63e64-ee7c-4c69-a637-2f1c74e6301f" providerId="AD" clId="Web-{02257FCA-E23D-698E-53CA-22B82AE5EA5D}" dt="2024-04-30T17:25:20.426" v="1019" actId="14100"/>
          <ac:spMkLst>
            <pc:docMk/>
            <pc:sldMk cId="3498927973" sldId="323"/>
            <ac:spMk id="15" creationId="{0835E42D-4AB1-283B-AC60-A674B49E41BA}"/>
          </ac:spMkLst>
        </pc:spChg>
        <pc:spChg chg="del">
          <ac:chgData name="Azadjoutabari, Farhad" userId="S::fxa210015@utdallas.edu::12b63e64-ee7c-4c69-a637-2f1c74e6301f" providerId="AD" clId="Web-{02257FCA-E23D-698E-53CA-22B82AE5EA5D}" dt="2024-04-30T15:20:20.764" v="905"/>
          <ac:spMkLst>
            <pc:docMk/>
            <pc:sldMk cId="3498927973" sldId="323"/>
            <ac:spMk id="20" creationId="{D4F4443F-6169-A0C9-D040-141D19375117}"/>
          </ac:spMkLst>
        </pc:spChg>
        <pc:graphicFrameChg chg="del">
          <ac:chgData name="Azadjoutabari, Farhad" userId="S::fxa210015@utdallas.edu::12b63e64-ee7c-4c69-a637-2f1c74e6301f" providerId="AD" clId="Web-{02257FCA-E23D-698E-53CA-22B82AE5EA5D}" dt="2024-04-30T15:20:12.060" v="900"/>
          <ac:graphicFrameMkLst>
            <pc:docMk/>
            <pc:sldMk cId="3498927973" sldId="323"/>
            <ac:graphicFrameMk id="2" creationId="{3BCCBC72-39F8-3956-42A3-1835C5E83335}"/>
          </ac:graphicFrameMkLst>
        </pc:graphicFrameChg>
        <pc:picChg chg="add del mod">
          <ac:chgData name="Azadjoutabari, Farhad" userId="S::fxa210015@utdallas.edu::12b63e64-ee7c-4c69-a637-2f1c74e6301f" providerId="AD" clId="Web-{02257FCA-E23D-698E-53CA-22B82AE5EA5D}" dt="2024-04-30T15:21:12.236" v="909"/>
          <ac:picMkLst>
            <pc:docMk/>
            <pc:sldMk cId="3498927973" sldId="323"/>
            <ac:picMk id="3" creationId="{FD932174-7953-4D51-E4D4-F462B2BB6C07}"/>
          </ac:picMkLst>
        </pc:picChg>
        <pc:picChg chg="add mod modCrop">
          <ac:chgData name="Azadjoutabari, Farhad" userId="S::fxa210015@utdallas.edu::12b63e64-ee7c-4c69-a637-2f1c74e6301f" providerId="AD" clId="Web-{02257FCA-E23D-698E-53CA-22B82AE5EA5D}" dt="2024-04-30T15:29:03.332" v="931"/>
          <ac:picMkLst>
            <pc:docMk/>
            <pc:sldMk cId="3498927973" sldId="323"/>
            <ac:picMk id="4" creationId="{EA15A834-3B87-C425-FA37-1FA98D68E723}"/>
          </ac:picMkLst>
        </pc:picChg>
        <pc:picChg chg="add mod modCrop">
          <ac:chgData name="Azadjoutabari, Farhad" userId="S::fxa210015@utdallas.edu::12b63e64-ee7c-4c69-a637-2f1c74e6301f" providerId="AD" clId="Web-{02257FCA-E23D-698E-53CA-22B82AE5EA5D}" dt="2024-04-30T15:28:40.017" v="929" actId="1076"/>
          <ac:picMkLst>
            <pc:docMk/>
            <pc:sldMk cId="3498927973" sldId="323"/>
            <ac:picMk id="5" creationId="{46D00F2C-F221-6C3C-5F35-5FF12AB2292F}"/>
          </ac:picMkLst>
        </pc:picChg>
        <pc:picChg chg="del">
          <ac:chgData name="Azadjoutabari, Farhad" userId="S::fxa210015@utdallas.edu::12b63e64-ee7c-4c69-a637-2f1c74e6301f" providerId="AD" clId="Web-{02257FCA-E23D-698E-53CA-22B82AE5EA5D}" dt="2024-04-30T15:20:15.013" v="902"/>
          <ac:picMkLst>
            <pc:docMk/>
            <pc:sldMk cId="3498927973" sldId="323"/>
            <ac:picMk id="6" creationId="{241A78D1-40E3-4064-D7D5-24D200D0CBF5}"/>
          </ac:picMkLst>
        </pc:picChg>
        <pc:picChg chg="del">
          <ac:chgData name="Azadjoutabari, Farhad" userId="S::fxa210015@utdallas.edu::12b63e64-ee7c-4c69-a637-2f1c74e6301f" providerId="AD" clId="Web-{02257FCA-E23D-698E-53CA-22B82AE5EA5D}" dt="2024-04-30T15:20:14.123" v="901"/>
          <ac:picMkLst>
            <pc:docMk/>
            <pc:sldMk cId="3498927973" sldId="323"/>
            <ac:picMk id="14" creationId="{DE530780-7DE5-1EEF-D8CE-4C07A2D079DE}"/>
          </ac:picMkLst>
        </pc:picChg>
        <pc:picChg chg="del">
          <ac:chgData name="Azadjoutabari, Farhad" userId="S::fxa210015@utdallas.edu::12b63e64-ee7c-4c69-a637-2f1c74e6301f" providerId="AD" clId="Web-{02257FCA-E23D-698E-53CA-22B82AE5EA5D}" dt="2024-04-30T15:20:17.545" v="904"/>
          <ac:picMkLst>
            <pc:docMk/>
            <pc:sldMk cId="3498927973" sldId="323"/>
            <ac:picMk id="18" creationId="{7E7840D6-8237-1FF9-FF76-BA0D03442104}"/>
          </ac:picMkLst>
        </pc:picChg>
        <pc:picChg chg="del">
          <ac:chgData name="Azadjoutabari, Farhad" userId="S::fxa210015@utdallas.edu::12b63e64-ee7c-4c69-a637-2f1c74e6301f" providerId="AD" clId="Web-{02257FCA-E23D-698E-53CA-22B82AE5EA5D}" dt="2024-04-30T15:20:16.779" v="903"/>
          <ac:picMkLst>
            <pc:docMk/>
            <pc:sldMk cId="3498927973" sldId="323"/>
            <ac:picMk id="19" creationId="{90AED52E-7E4A-E99E-3992-9C815BEE303C}"/>
          </ac:picMkLst>
        </pc:picChg>
        <pc:cxnChg chg="add mod">
          <ac:chgData name="Azadjoutabari, Farhad" userId="S::fxa210015@utdallas.edu::12b63e64-ee7c-4c69-a637-2f1c74e6301f" providerId="AD" clId="Web-{02257FCA-E23D-698E-53CA-22B82AE5EA5D}" dt="2024-04-30T17:03:35.397" v="982" actId="14100"/>
          <ac:cxnSpMkLst>
            <pc:docMk/>
            <pc:sldMk cId="3498927973" sldId="323"/>
            <ac:cxnSpMk id="2" creationId="{9C5E045A-78A7-02BC-069C-6ADA00B0B8E9}"/>
          </ac:cxnSpMkLst>
        </pc:cxnChg>
        <pc:cxnChg chg="add mod">
          <ac:chgData name="Azadjoutabari, Farhad" userId="S::fxa210015@utdallas.edu::12b63e64-ee7c-4c69-a637-2f1c74e6301f" providerId="AD" clId="Web-{02257FCA-E23D-698E-53CA-22B82AE5EA5D}" dt="2024-04-30T17:03:48.975" v="984" actId="1076"/>
          <ac:cxnSpMkLst>
            <pc:docMk/>
            <pc:sldMk cId="3498927973" sldId="323"/>
            <ac:cxnSpMk id="3" creationId="{3B46BBD6-4574-95E0-38B0-72390436B4ED}"/>
          </ac:cxnSpMkLst>
        </pc:cxnChg>
        <pc:cxnChg chg="add mod">
          <ac:chgData name="Azadjoutabari, Farhad" userId="S::fxa210015@utdallas.edu::12b63e64-ee7c-4c69-a637-2f1c74e6301f" providerId="AD" clId="Web-{02257FCA-E23D-698E-53CA-22B82AE5EA5D}" dt="2024-04-30T17:04:08.804" v="987"/>
          <ac:cxnSpMkLst>
            <pc:docMk/>
            <pc:sldMk cId="3498927973" sldId="323"/>
            <ac:cxnSpMk id="6" creationId="{F2497FFD-6F2D-39D8-3508-393C8A33EF2B}"/>
          </ac:cxnSpMkLst>
        </pc:cxnChg>
        <pc:cxnChg chg="add mod">
          <ac:chgData name="Azadjoutabari, Farhad" userId="S::fxa210015@utdallas.edu::12b63e64-ee7c-4c69-a637-2f1c74e6301f" providerId="AD" clId="Web-{02257FCA-E23D-698E-53CA-22B82AE5EA5D}" dt="2024-04-30T17:25:05.050" v="998" actId="1076"/>
          <ac:cxnSpMkLst>
            <pc:docMk/>
            <pc:sldMk cId="3498927973" sldId="323"/>
            <ac:cxnSpMk id="8" creationId="{83778AB4-2E81-23B6-0F7E-FFEEFD1F77B2}"/>
          </ac:cxnSpMkLst>
        </pc:cxnChg>
      </pc:sldChg>
      <pc:sldChg chg="addSp delSp modSp add del replId">
        <pc:chgData name="Azadjoutabari, Farhad" userId="S::fxa210015@utdallas.edu::12b63e64-ee7c-4c69-a637-2f1c74e6301f" providerId="AD" clId="Web-{02257FCA-E23D-698E-53CA-22B82AE5EA5D}" dt="2024-04-30T16:31:51.143" v="972"/>
        <pc:sldMkLst>
          <pc:docMk/>
          <pc:sldMk cId="707312081" sldId="324"/>
        </pc:sldMkLst>
        <pc:spChg chg="add del mod">
          <ac:chgData name="Azadjoutabari, Farhad" userId="S::fxa210015@utdallas.edu::12b63e64-ee7c-4c69-a637-2f1c74e6301f" providerId="AD" clId="Web-{02257FCA-E23D-698E-53CA-22B82AE5EA5D}" dt="2024-04-30T16:28:59.793" v="950"/>
          <ac:spMkLst>
            <pc:docMk/>
            <pc:sldMk cId="707312081" sldId="324"/>
            <ac:spMk id="5" creationId="{26FF462A-5C51-3F7C-A18A-DE2315AE715E}"/>
          </ac:spMkLst>
        </pc:spChg>
        <pc:spChg chg="add del">
          <ac:chgData name="Azadjoutabari, Farhad" userId="S::fxa210015@utdallas.edu::12b63e64-ee7c-4c69-a637-2f1c74e6301f" providerId="AD" clId="Web-{02257FCA-E23D-698E-53CA-22B82AE5EA5D}" dt="2024-04-30T16:31:47.002" v="971"/>
          <ac:spMkLst>
            <pc:docMk/>
            <pc:sldMk cId="707312081" sldId="324"/>
            <ac:spMk id="9" creationId="{53FD5195-ABBF-F4AC-ACC8-F093F7921D35}"/>
          </ac:spMkLst>
        </pc:spChg>
        <pc:picChg chg="del">
          <ac:chgData name="Azadjoutabari, Farhad" userId="S::fxa210015@utdallas.edu::12b63e64-ee7c-4c69-a637-2f1c74e6301f" providerId="AD" clId="Web-{02257FCA-E23D-698E-53CA-22B82AE5EA5D}" dt="2024-04-30T16:28:42.605" v="949"/>
          <ac:picMkLst>
            <pc:docMk/>
            <pc:sldMk cId="707312081" sldId="324"/>
            <ac:picMk id="6" creationId="{FF35767F-3495-07F3-4E8F-58B987FF9CC9}"/>
          </ac:picMkLst>
        </pc:picChg>
        <pc:picChg chg="add mod ord modCrop">
          <ac:chgData name="Azadjoutabari, Farhad" userId="S::fxa210015@utdallas.edu::12b63e64-ee7c-4c69-a637-2f1c74e6301f" providerId="AD" clId="Web-{02257FCA-E23D-698E-53CA-22B82AE5EA5D}" dt="2024-04-30T16:31:24.439" v="969" actId="1076"/>
          <ac:picMkLst>
            <pc:docMk/>
            <pc:sldMk cId="707312081" sldId="324"/>
            <ac:picMk id="7" creationId="{90977CE9-ACD0-B6A0-1B02-0D37B3299261}"/>
          </ac:picMkLst>
        </pc:picChg>
        <pc:picChg chg="add mod ord modCrop">
          <ac:chgData name="Azadjoutabari, Farhad" userId="S::fxa210015@utdallas.edu::12b63e64-ee7c-4c69-a637-2f1c74e6301f" providerId="AD" clId="Web-{02257FCA-E23D-698E-53CA-22B82AE5EA5D}" dt="2024-04-30T16:30:50.063" v="963" actId="14100"/>
          <ac:picMkLst>
            <pc:docMk/>
            <pc:sldMk cId="707312081" sldId="324"/>
            <ac:picMk id="8" creationId="{62636CE7-3609-849F-AEBA-0DE564DC5DD7}"/>
          </ac:picMkLst>
        </pc:picChg>
      </pc:sldChg>
    </pc:docChg>
  </pc:docChgLst>
  <pc:docChgLst>
    <pc:chgData name="Thotapalli, Venkat Siva Sai Vishwak Teja" userId="S::vxt220019@utdallas.edu::b343f6df-e0bf-4a58-9c8c-9ffbb8c6b35b" providerId="AD" clId="Web-{3CD5E5A0-C3D1-B6B8-BFA7-A3B86D1723F1}"/>
    <pc:docChg chg="modSld sldOrd">
      <pc:chgData name="Thotapalli, Venkat Siva Sai Vishwak Teja" userId="S::vxt220019@utdallas.edu::b343f6df-e0bf-4a58-9c8c-9ffbb8c6b35b" providerId="AD" clId="Web-{3CD5E5A0-C3D1-B6B8-BFA7-A3B86D1723F1}" dt="2024-04-30T04:06:44.601" v="1"/>
      <pc:docMkLst>
        <pc:docMk/>
      </pc:docMkLst>
      <pc:sldChg chg="delSp">
        <pc:chgData name="Thotapalli, Venkat Siva Sai Vishwak Teja" userId="S::vxt220019@utdallas.edu::b343f6df-e0bf-4a58-9c8c-9ffbb8c6b35b" providerId="AD" clId="Web-{3CD5E5A0-C3D1-B6B8-BFA7-A3B86D1723F1}" dt="2024-04-30T04:06:44.601" v="1"/>
        <pc:sldMkLst>
          <pc:docMk/>
          <pc:sldMk cId="3335099984" sldId="288"/>
        </pc:sldMkLst>
        <pc:picChg chg="del">
          <ac:chgData name="Thotapalli, Venkat Siva Sai Vishwak Teja" userId="S::vxt220019@utdallas.edu::b343f6df-e0bf-4a58-9c8c-9ffbb8c6b35b" providerId="AD" clId="Web-{3CD5E5A0-C3D1-B6B8-BFA7-A3B86D1723F1}" dt="2024-04-30T04:06:44.601" v="1"/>
          <ac:picMkLst>
            <pc:docMk/>
            <pc:sldMk cId="3335099984" sldId="288"/>
            <ac:picMk id="6" creationId="{DB882C96-06E5-8FE9-19AF-1027B8F2D2B6}"/>
          </ac:picMkLst>
        </pc:picChg>
      </pc:sldChg>
      <pc:sldChg chg="ord">
        <pc:chgData name="Thotapalli, Venkat Siva Sai Vishwak Teja" userId="S::vxt220019@utdallas.edu::b343f6df-e0bf-4a58-9c8c-9ffbb8c6b35b" providerId="AD" clId="Web-{3CD5E5A0-C3D1-B6B8-BFA7-A3B86D1723F1}" dt="2024-04-30T04:02:33.936" v="0"/>
        <pc:sldMkLst>
          <pc:docMk/>
          <pc:sldMk cId="39838536" sldId="293"/>
        </pc:sldMkLst>
      </pc:sldChg>
    </pc:docChg>
  </pc:docChgLst>
  <pc:docChgLst>
    <pc:chgData name="Joshi, Atharv" userId="S::axj230028@utdallas.edu::0f6844a2-e82b-4d8b-8855-9668d5234572" providerId="AD" clId="Web-{BF6D6D55-3AD0-41C3-AE17-46ECCB6DEAD3}"/>
    <pc:docChg chg="modSld">
      <pc:chgData name="Joshi, Atharv" userId="S::axj230028@utdallas.edu::0f6844a2-e82b-4d8b-8855-9668d5234572" providerId="AD" clId="Web-{BF6D6D55-3AD0-41C3-AE17-46ECCB6DEAD3}" dt="2024-04-29T22:19:45.582" v="44" actId="20577"/>
      <pc:docMkLst>
        <pc:docMk/>
      </pc:docMkLst>
      <pc:sldChg chg="addSp delSp modSp">
        <pc:chgData name="Joshi, Atharv" userId="S::axj230028@utdallas.edu::0f6844a2-e82b-4d8b-8855-9668d5234572" providerId="AD" clId="Web-{BF6D6D55-3AD0-41C3-AE17-46ECCB6DEAD3}" dt="2024-04-29T22:04:07.978" v="27"/>
        <pc:sldMkLst>
          <pc:docMk/>
          <pc:sldMk cId="902716833" sldId="289"/>
        </pc:sldMkLst>
        <pc:spChg chg="ord">
          <ac:chgData name="Joshi, Atharv" userId="S::axj230028@utdallas.edu::0f6844a2-e82b-4d8b-8855-9668d5234572" providerId="AD" clId="Web-{BF6D6D55-3AD0-41C3-AE17-46ECCB6DEAD3}" dt="2024-04-29T22:04:07.978" v="27"/>
          <ac:spMkLst>
            <pc:docMk/>
            <pc:sldMk cId="902716833" sldId="289"/>
            <ac:spMk id="4" creationId="{E99E8F95-2F40-9A6A-C215-958DC9724F5E}"/>
          </ac:spMkLst>
        </pc:spChg>
        <pc:spChg chg="add del">
          <ac:chgData name="Joshi, Atharv" userId="S::axj230028@utdallas.edu::0f6844a2-e82b-4d8b-8855-9668d5234572" providerId="AD" clId="Web-{BF6D6D55-3AD0-41C3-AE17-46ECCB6DEAD3}" dt="2024-04-29T22:04:07.978" v="27"/>
          <ac:spMkLst>
            <pc:docMk/>
            <pc:sldMk cId="902716833" sldId="289"/>
            <ac:spMk id="9" creationId="{31FEB203-AD85-6F4A-3E7C-D45FFF56E12D}"/>
          </ac:spMkLst>
        </pc:spChg>
        <pc:spChg chg="add del">
          <ac:chgData name="Joshi, Atharv" userId="S::axj230028@utdallas.edu::0f6844a2-e82b-4d8b-8855-9668d5234572" providerId="AD" clId="Web-{BF6D6D55-3AD0-41C3-AE17-46ECCB6DEAD3}" dt="2024-04-29T22:04:07.978" v="27"/>
          <ac:spMkLst>
            <pc:docMk/>
            <pc:sldMk cId="902716833" sldId="289"/>
            <ac:spMk id="11" creationId="{85AE34C7-A686-EACB-D25D-66C8AA0A3FDC}"/>
          </ac:spMkLst>
        </pc:spChg>
        <pc:spChg chg="add del">
          <ac:chgData name="Joshi, Atharv" userId="S::axj230028@utdallas.edu::0f6844a2-e82b-4d8b-8855-9668d5234572" providerId="AD" clId="Web-{BF6D6D55-3AD0-41C3-AE17-46ECCB6DEAD3}" dt="2024-04-29T22:04:07.978" v="27"/>
          <ac:spMkLst>
            <pc:docMk/>
            <pc:sldMk cId="902716833" sldId="289"/>
            <ac:spMk id="16" creationId="{E352540B-3963-F853-6C60-178271F6A9CF}"/>
          </ac:spMkLst>
        </pc:spChg>
        <pc:spChg chg="add del">
          <ac:chgData name="Joshi, Atharv" userId="S::axj230028@utdallas.edu::0f6844a2-e82b-4d8b-8855-9668d5234572" providerId="AD" clId="Web-{BF6D6D55-3AD0-41C3-AE17-46ECCB6DEAD3}" dt="2024-04-29T22:04:07.978" v="27"/>
          <ac:spMkLst>
            <pc:docMk/>
            <pc:sldMk cId="902716833" sldId="289"/>
            <ac:spMk id="18" creationId="{09F04F5D-2252-822E-C64E-CE166BCB8A86}"/>
          </ac:spMkLst>
        </pc:spChg>
        <pc:picChg chg="mod">
          <ac:chgData name="Joshi, Atharv" userId="S::axj230028@utdallas.edu::0f6844a2-e82b-4d8b-8855-9668d5234572" providerId="AD" clId="Web-{BF6D6D55-3AD0-41C3-AE17-46ECCB6DEAD3}" dt="2024-04-29T22:04:07.978" v="27"/>
          <ac:picMkLst>
            <pc:docMk/>
            <pc:sldMk cId="902716833" sldId="289"/>
            <ac:picMk id="5" creationId="{1B124019-62F9-CCD2-6726-CE5FA21E8C94}"/>
          </ac:picMkLst>
        </pc:picChg>
      </pc:sldChg>
      <pc:sldChg chg="modSp">
        <pc:chgData name="Joshi, Atharv" userId="S::axj230028@utdallas.edu::0f6844a2-e82b-4d8b-8855-9668d5234572" providerId="AD" clId="Web-{BF6D6D55-3AD0-41C3-AE17-46ECCB6DEAD3}" dt="2024-04-29T22:03:49.727" v="25" actId="1076"/>
        <pc:sldMkLst>
          <pc:docMk/>
          <pc:sldMk cId="124360092" sldId="290"/>
        </pc:sldMkLst>
        <pc:spChg chg="mod">
          <ac:chgData name="Joshi, Atharv" userId="S::axj230028@utdallas.edu::0f6844a2-e82b-4d8b-8855-9668d5234572" providerId="AD" clId="Web-{BF6D6D55-3AD0-41C3-AE17-46ECCB6DEAD3}" dt="2024-04-29T22:03:49.727" v="25" actId="1076"/>
          <ac:spMkLst>
            <pc:docMk/>
            <pc:sldMk cId="124360092" sldId="290"/>
            <ac:spMk id="2" creationId="{BAB4E649-D1A4-C833-3843-651EE8361125}"/>
          </ac:spMkLst>
        </pc:spChg>
        <pc:picChg chg="mod">
          <ac:chgData name="Joshi, Atharv" userId="S::axj230028@utdallas.edu::0f6844a2-e82b-4d8b-8855-9668d5234572" providerId="AD" clId="Web-{BF6D6D55-3AD0-41C3-AE17-46ECCB6DEAD3}" dt="2024-04-29T22:03:47.868" v="24" actId="1076"/>
          <ac:picMkLst>
            <pc:docMk/>
            <pc:sldMk cId="124360092" sldId="290"/>
            <ac:picMk id="6" creationId="{FF35767F-3495-07F3-4E8F-58B987FF9CC9}"/>
          </ac:picMkLst>
        </pc:picChg>
      </pc:sldChg>
      <pc:sldChg chg="addSp delSp modSp mod modClrScheme chgLayout">
        <pc:chgData name="Joshi, Atharv" userId="S::axj230028@utdallas.edu::0f6844a2-e82b-4d8b-8855-9668d5234572" providerId="AD" clId="Web-{BF6D6D55-3AD0-41C3-AE17-46ECCB6DEAD3}" dt="2024-04-29T22:19:45.582" v="44" actId="20577"/>
        <pc:sldMkLst>
          <pc:docMk/>
          <pc:sldMk cId="3879549896" sldId="292"/>
        </pc:sldMkLst>
        <pc:spChg chg="add del mod">
          <ac:chgData name="Joshi, Atharv" userId="S::axj230028@utdallas.edu::0f6844a2-e82b-4d8b-8855-9668d5234572" providerId="AD" clId="Web-{BF6D6D55-3AD0-41C3-AE17-46ECCB6DEAD3}" dt="2024-04-29T22:02:22.615" v="1"/>
          <ac:spMkLst>
            <pc:docMk/>
            <pc:sldMk cId="3879549896" sldId="292"/>
            <ac:spMk id="3" creationId="{701BF134-120C-76BD-B5FE-C6AEE2B9F8E1}"/>
          </ac:spMkLst>
        </pc:spChg>
        <pc:spChg chg="mod ord">
          <ac:chgData name="Joshi, Atharv" userId="S::axj230028@utdallas.edu::0f6844a2-e82b-4d8b-8855-9668d5234572" providerId="AD" clId="Web-{BF6D6D55-3AD0-41C3-AE17-46ECCB6DEAD3}" dt="2024-04-29T22:03:14.913" v="17"/>
          <ac:spMkLst>
            <pc:docMk/>
            <pc:sldMk cId="3879549896" sldId="292"/>
            <ac:spMk id="4" creationId="{206ABF0F-10AB-14D9-0326-0694813D5566}"/>
          </ac:spMkLst>
        </pc:spChg>
        <pc:spChg chg="mod">
          <ac:chgData name="Joshi, Atharv" userId="S::axj230028@utdallas.edu::0f6844a2-e82b-4d8b-8855-9668d5234572" providerId="AD" clId="Web-{BF6D6D55-3AD0-41C3-AE17-46ECCB6DEAD3}" dt="2024-04-29T22:03:14.913" v="17"/>
          <ac:spMkLst>
            <pc:docMk/>
            <pc:sldMk cId="3879549896" sldId="292"/>
            <ac:spMk id="5" creationId="{56ADC385-3386-9024-CC79-C122D39D147D}"/>
          </ac:spMkLst>
        </pc:spChg>
        <pc:spChg chg="mod ord">
          <ac:chgData name="Joshi, Atharv" userId="S::axj230028@utdallas.edu::0f6844a2-e82b-4d8b-8855-9668d5234572" providerId="AD" clId="Web-{BF6D6D55-3AD0-41C3-AE17-46ECCB6DEAD3}" dt="2024-04-29T22:02:56.131" v="13"/>
          <ac:spMkLst>
            <pc:docMk/>
            <pc:sldMk cId="3879549896" sldId="292"/>
            <ac:spMk id="7" creationId="{45D0597E-5CAB-67F1-1004-8B403536D3A8}"/>
          </ac:spMkLst>
        </pc:spChg>
        <pc:spChg chg="add del mod">
          <ac:chgData name="Joshi, Atharv" userId="S::axj230028@utdallas.edu::0f6844a2-e82b-4d8b-8855-9668d5234572" providerId="AD" clId="Web-{BF6D6D55-3AD0-41C3-AE17-46ECCB6DEAD3}" dt="2024-04-29T22:08:11.942" v="29"/>
          <ac:spMkLst>
            <pc:docMk/>
            <pc:sldMk cId="3879549896" sldId="292"/>
            <ac:spMk id="10" creationId="{A0C4469B-22C1-2964-D761-8023F284050E}"/>
          </ac:spMkLst>
        </pc:spChg>
        <pc:spChg chg="add del mod">
          <ac:chgData name="Joshi, Atharv" userId="S::axj230028@utdallas.edu::0f6844a2-e82b-4d8b-8855-9668d5234572" providerId="AD" clId="Web-{BF6D6D55-3AD0-41C3-AE17-46ECCB6DEAD3}" dt="2024-04-29T22:14:49.835" v="37"/>
          <ac:spMkLst>
            <pc:docMk/>
            <pc:sldMk cId="3879549896" sldId="292"/>
            <ac:spMk id="14" creationId="{18326FEB-AE8F-1352-4BCD-F825B0B744EB}"/>
          </ac:spMkLst>
        </pc:spChg>
        <pc:spChg chg="mod ord">
          <ac:chgData name="Joshi, Atharv" userId="S::axj230028@utdallas.edu::0f6844a2-e82b-4d8b-8855-9668d5234572" providerId="AD" clId="Web-{BF6D6D55-3AD0-41C3-AE17-46ECCB6DEAD3}" dt="2024-04-29T22:03:14.913" v="17"/>
          <ac:spMkLst>
            <pc:docMk/>
            <pc:sldMk cId="3879549896" sldId="292"/>
            <ac:spMk id="21" creationId="{BC90F238-568F-0B49-8CD8-DC738D666762}"/>
          </ac:spMkLst>
        </pc:spChg>
        <pc:spChg chg="mod ord">
          <ac:chgData name="Joshi, Atharv" userId="S::axj230028@utdallas.edu::0f6844a2-e82b-4d8b-8855-9668d5234572" providerId="AD" clId="Web-{BF6D6D55-3AD0-41C3-AE17-46ECCB6DEAD3}" dt="2024-04-29T22:19:45.582" v="44" actId="20577"/>
          <ac:spMkLst>
            <pc:docMk/>
            <pc:sldMk cId="3879549896" sldId="292"/>
            <ac:spMk id="23" creationId="{324628B5-397E-88FA-339F-6C56737C0E18}"/>
          </ac:spMkLst>
        </pc:spChg>
        <pc:picChg chg="add del mod ord">
          <ac:chgData name="Joshi, Atharv" userId="S::axj230028@utdallas.edu::0f6844a2-e82b-4d8b-8855-9668d5234572" providerId="AD" clId="Web-{BF6D6D55-3AD0-41C3-AE17-46ECCB6DEAD3}" dt="2024-04-29T22:06:24.687" v="28"/>
          <ac:picMkLst>
            <pc:docMk/>
            <pc:sldMk cId="3879549896" sldId="292"/>
            <ac:picMk id="6" creationId="{D51FC41B-B73B-2525-8B25-99AE6FC1DC2E}"/>
          </ac:picMkLst>
        </pc:picChg>
        <pc:picChg chg="del">
          <ac:chgData name="Joshi, Atharv" userId="S::axj230028@utdallas.edu::0f6844a2-e82b-4d8b-8855-9668d5234572" providerId="AD" clId="Web-{BF6D6D55-3AD0-41C3-AE17-46ECCB6DEAD3}" dt="2024-04-29T22:02:21.020" v="0"/>
          <ac:picMkLst>
            <pc:docMk/>
            <pc:sldMk cId="3879549896" sldId="292"/>
            <ac:picMk id="9" creationId="{D96A9D76-E16F-BACA-7739-AEAD5B1B1B12}"/>
          </ac:picMkLst>
        </pc:picChg>
        <pc:picChg chg="add del mod ord">
          <ac:chgData name="Joshi, Atharv" userId="S::axj230028@utdallas.edu::0f6844a2-e82b-4d8b-8855-9668d5234572" providerId="AD" clId="Web-{BF6D6D55-3AD0-41C3-AE17-46ECCB6DEAD3}" dt="2024-04-29T22:14:33.740" v="32"/>
          <ac:picMkLst>
            <pc:docMk/>
            <pc:sldMk cId="3879549896" sldId="292"/>
            <ac:picMk id="11" creationId="{785F2DE8-E4C9-71A8-86EB-8B6D32FF3D36}"/>
          </ac:picMkLst>
        </pc:picChg>
        <pc:picChg chg="add del mod">
          <ac:chgData name="Joshi, Atharv" userId="S::axj230028@utdallas.edu::0f6844a2-e82b-4d8b-8855-9668d5234572" providerId="AD" clId="Web-{BF6D6D55-3AD0-41C3-AE17-46ECCB6DEAD3}" dt="2024-04-29T22:19:22.831" v="38"/>
          <ac:picMkLst>
            <pc:docMk/>
            <pc:sldMk cId="3879549896" sldId="292"/>
            <ac:picMk id="12" creationId="{92CCFE96-18FD-0BCB-E5F6-C840DE6BD8CF}"/>
          </ac:picMkLst>
        </pc:picChg>
        <pc:picChg chg="add mod">
          <ac:chgData name="Joshi, Atharv" userId="S::axj230028@utdallas.edu::0f6844a2-e82b-4d8b-8855-9668d5234572" providerId="AD" clId="Web-{BF6D6D55-3AD0-41C3-AE17-46ECCB6DEAD3}" dt="2024-04-29T22:19:40.941" v="43" actId="1076"/>
          <ac:picMkLst>
            <pc:docMk/>
            <pc:sldMk cId="3879549896" sldId="292"/>
            <ac:picMk id="15" creationId="{92EDFD71-53DA-7588-A94B-5993907C5BE6}"/>
          </ac:picMkLst>
        </pc:picChg>
      </pc:sldChg>
    </pc:docChg>
  </pc:docChgLst>
  <pc:docChgLst>
    <pc:chgData name="Thotapalli, Venkat Siva Sai Vishwak Teja" userId="S::vxt220019@utdallas.edu::b343f6df-e0bf-4a58-9c8c-9ffbb8c6b35b" providerId="AD" clId="Web-{3188A0E9-439D-3B3D-69D6-CA9580EE82A0}"/>
    <pc:docChg chg="modSld sldOrd">
      <pc:chgData name="Thotapalli, Venkat Siva Sai Vishwak Teja" userId="S::vxt220019@utdallas.edu::b343f6df-e0bf-4a58-9c8c-9ffbb8c6b35b" providerId="AD" clId="Web-{3188A0E9-439D-3B3D-69D6-CA9580EE82A0}" dt="2024-04-29T22:25:48.497" v="132" actId="14100"/>
      <pc:docMkLst>
        <pc:docMk/>
      </pc:docMkLst>
      <pc:sldChg chg="addSp delSp modSp mod modClrScheme chgLayout">
        <pc:chgData name="Thotapalli, Venkat Siva Sai Vishwak Teja" userId="S::vxt220019@utdallas.edu::b343f6df-e0bf-4a58-9c8c-9ffbb8c6b35b" providerId="AD" clId="Web-{3188A0E9-439D-3B3D-69D6-CA9580EE82A0}" dt="2024-04-29T22:24:28.870" v="129"/>
        <pc:sldMkLst>
          <pc:docMk/>
          <pc:sldMk cId="1713219598" sldId="257"/>
        </pc:sldMkLst>
        <pc:spChg chg="mod">
          <ac:chgData name="Thotapalli, Venkat Siva Sai Vishwak Teja" userId="S::vxt220019@utdallas.edu::b343f6df-e0bf-4a58-9c8c-9ffbb8c6b35b" providerId="AD" clId="Web-{3188A0E9-439D-3B3D-69D6-CA9580EE82A0}" dt="2024-04-29T22:24:28.870" v="129"/>
          <ac:spMkLst>
            <pc:docMk/>
            <pc:sldMk cId="1713219598" sldId="257"/>
            <ac:spMk id="2" creationId="{1BEF5859-10C9-4588-9727-B9362E26C29D}"/>
          </ac:spMkLst>
        </pc:spChg>
        <pc:spChg chg="mod">
          <ac:chgData name="Thotapalli, Venkat Siva Sai Vishwak Teja" userId="S::vxt220019@utdallas.edu::b343f6df-e0bf-4a58-9c8c-9ffbb8c6b35b" providerId="AD" clId="Web-{3188A0E9-439D-3B3D-69D6-CA9580EE82A0}" dt="2024-04-29T22:24:28.870" v="129"/>
          <ac:spMkLst>
            <pc:docMk/>
            <pc:sldMk cId="1713219598" sldId="257"/>
            <ac:spMk id="5" creationId="{B02A8827-B1A1-2D2F-D6DD-E886B886C43E}"/>
          </ac:spMkLst>
        </pc:spChg>
        <pc:spChg chg="del">
          <ac:chgData name="Thotapalli, Venkat Siva Sai Vishwak Teja" userId="S::vxt220019@utdallas.edu::b343f6df-e0bf-4a58-9c8c-9ffbb8c6b35b" providerId="AD" clId="Web-{3188A0E9-439D-3B3D-69D6-CA9580EE82A0}" dt="2024-04-29T22:21:57.256" v="85"/>
          <ac:spMkLst>
            <pc:docMk/>
            <pc:sldMk cId="1713219598" sldId="257"/>
            <ac:spMk id="14" creationId="{FE57BDA6-E87D-631A-0CF3-8C4EEBCDBEF0}"/>
          </ac:spMkLst>
        </pc:spChg>
        <pc:spChg chg="del">
          <ac:chgData name="Thotapalli, Venkat Siva Sai Vishwak Teja" userId="S::vxt220019@utdallas.edu::b343f6df-e0bf-4a58-9c8c-9ffbb8c6b35b" providerId="AD" clId="Web-{3188A0E9-439D-3B3D-69D6-CA9580EE82A0}" dt="2024-04-29T22:22:05.428" v="86"/>
          <ac:spMkLst>
            <pc:docMk/>
            <pc:sldMk cId="1713219598" sldId="257"/>
            <ac:spMk id="17" creationId="{5671D7E5-EF66-4BCD-8DAA-E9061157F0BE}"/>
          </ac:spMkLst>
        </pc:spChg>
        <pc:graphicFrameChg chg="add mod modGraphic">
          <ac:chgData name="Thotapalli, Venkat Siva Sai Vishwak Teja" userId="S::vxt220019@utdallas.edu::b343f6df-e0bf-4a58-9c8c-9ffbb8c6b35b" providerId="AD" clId="Web-{3188A0E9-439D-3B3D-69D6-CA9580EE82A0}" dt="2024-04-29T22:24:28.870" v="129"/>
          <ac:graphicFrameMkLst>
            <pc:docMk/>
            <pc:sldMk cId="1713219598" sldId="257"/>
            <ac:graphicFrameMk id="19" creationId="{012C7E7B-25FA-AB14-9F55-93C983590DBE}"/>
          </ac:graphicFrameMkLst>
        </pc:graphicFrameChg>
        <pc:picChg chg="del">
          <ac:chgData name="Thotapalli, Venkat Siva Sai Vishwak Teja" userId="S::vxt220019@utdallas.edu::b343f6df-e0bf-4a58-9c8c-9ffbb8c6b35b" providerId="AD" clId="Web-{3188A0E9-439D-3B3D-69D6-CA9580EE82A0}" dt="2024-04-29T22:21:57.256" v="85"/>
          <ac:picMkLst>
            <pc:docMk/>
            <pc:sldMk cId="1713219598" sldId="257"/>
            <ac:picMk id="12" creationId="{94B0245E-2142-C361-2406-0EE4DEEEFFBA}"/>
          </ac:picMkLst>
        </pc:picChg>
      </pc:sldChg>
      <pc:sldChg chg="ord">
        <pc:chgData name="Thotapalli, Venkat Siva Sai Vishwak Teja" userId="S::vxt220019@utdallas.edu::b343f6df-e0bf-4a58-9c8c-9ffbb8c6b35b" providerId="AD" clId="Web-{3188A0E9-439D-3B3D-69D6-CA9580EE82A0}" dt="2024-04-29T21:58:21.747" v="0"/>
        <pc:sldMkLst>
          <pc:docMk/>
          <pc:sldMk cId="936854983" sldId="287"/>
        </pc:sldMkLst>
      </pc:sldChg>
      <pc:sldChg chg="addSp delSp modSp mod modClrScheme chgLayout">
        <pc:chgData name="Thotapalli, Venkat Siva Sai Vishwak Teja" userId="S::vxt220019@utdallas.edu::b343f6df-e0bf-4a58-9c8c-9ffbb8c6b35b" providerId="AD" clId="Web-{3188A0E9-439D-3B3D-69D6-CA9580EE82A0}" dt="2024-04-29T22:19:37.174" v="83"/>
        <pc:sldMkLst>
          <pc:docMk/>
          <pc:sldMk cId="3335099984" sldId="288"/>
        </pc:sldMkLst>
        <pc:spChg chg="mod ord modVis">
          <ac:chgData name="Thotapalli, Venkat Siva Sai Vishwak Teja" userId="S::vxt220019@utdallas.edu::b343f6df-e0bf-4a58-9c8c-9ffbb8c6b35b" providerId="AD" clId="Web-{3188A0E9-439D-3B3D-69D6-CA9580EE82A0}" dt="2024-04-29T22:19:37.174" v="83"/>
          <ac:spMkLst>
            <pc:docMk/>
            <pc:sldMk cId="3335099984" sldId="288"/>
            <ac:spMk id="4" creationId="{BD9F572E-C97B-78CA-CFCE-9049F7023E77}"/>
          </ac:spMkLst>
        </pc:spChg>
        <pc:spChg chg="add mod">
          <ac:chgData name="Thotapalli, Venkat Siva Sai Vishwak Teja" userId="S::vxt220019@utdallas.edu::b343f6df-e0bf-4a58-9c8c-9ffbb8c6b35b" providerId="AD" clId="Web-{3188A0E9-439D-3B3D-69D6-CA9580EE82A0}" dt="2024-04-29T22:19:37.174" v="83"/>
          <ac:spMkLst>
            <pc:docMk/>
            <pc:sldMk cId="3335099984" sldId="288"/>
            <ac:spMk id="11" creationId="{00ECA28D-348A-4754-26FB-CFF8B8767565}"/>
          </ac:spMkLst>
        </pc:spChg>
        <pc:spChg chg="add del mod">
          <ac:chgData name="Thotapalli, Venkat Siva Sai Vishwak Teja" userId="S::vxt220019@utdallas.edu::b343f6df-e0bf-4a58-9c8c-9ffbb8c6b35b" providerId="AD" clId="Web-{3188A0E9-439D-3B3D-69D6-CA9580EE82A0}" dt="2024-04-29T22:19:15.626" v="79"/>
          <ac:spMkLst>
            <pc:docMk/>
            <pc:sldMk cId="3335099984" sldId="288"/>
            <ac:spMk id="16" creationId="{C2672164-ECB9-6803-8C76-AB7F27024172}"/>
          </ac:spMkLst>
        </pc:spChg>
        <pc:spChg chg="add del mod">
          <ac:chgData name="Thotapalli, Venkat Siva Sai Vishwak Teja" userId="S::vxt220019@utdallas.edu::b343f6df-e0bf-4a58-9c8c-9ffbb8c6b35b" providerId="AD" clId="Web-{3188A0E9-439D-3B3D-69D6-CA9580EE82A0}" dt="2024-04-29T22:19:15.626" v="79"/>
          <ac:spMkLst>
            <pc:docMk/>
            <pc:sldMk cId="3335099984" sldId="288"/>
            <ac:spMk id="18" creationId="{3E045425-F4A2-230F-E02D-5E106C17839D}"/>
          </ac:spMkLst>
        </pc:spChg>
        <pc:spChg chg="add del mod">
          <ac:chgData name="Thotapalli, Venkat Siva Sai Vishwak Teja" userId="S::vxt220019@utdallas.edu::b343f6df-e0bf-4a58-9c8c-9ffbb8c6b35b" providerId="AD" clId="Web-{3188A0E9-439D-3B3D-69D6-CA9580EE82A0}" dt="2024-04-29T22:19:15.626" v="79"/>
          <ac:spMkLst>
            <pc:docMk/>
            <pc:sldMk cId="3335099984" sldId="288"/>
            <ac:spMk id="20" creationId="{4299CE90-B85D-D1F4-2CCD-492E0661EAA8}"/>
          </ac:spMkLst>
        </pc:spChg>
        <pc:picChg chg="mod">
          <ac:chgData name="Thotapalli, Venkat Siva Sai Vishwak Teja" userId="S::vxt220019@utdallas.edu::b343f6df-e0bf-4a58-9c8c-9ffbb8c6b35b" providerId="AD" clId="Web-{3188A0E9-439D-3B3D-69D6-CA9580EE82A0}" dt="2024-04-29T22:19:37.174" v="83"/>
          <ac:picMkLst>
            <pc:docMk/>
            <pc:sldMk cId="3335099984" sldId="288"/>
            <ac:picMk id="6" creationId="{DB882C96-06E5-8FE9-19AF-1027B8F2D2B6}"/>
          </ac:picMkLst>
        </pc:picChg>
      </pc:sldChg>
      <pc:sldChg chg="ord">
        <pc:chgData name="Thotapalli, Venkat Siva Sai Vishwak Teja" userId="S::vxt220019@utdallas.edu::b343f6df-e0bf-4a58-9c8c-9ffbb8c6b35b" providerId="AD" clId="Web-{3188A0E9-439D-3B3D-69D6-CA9580EE82A0}" dt="2024-04-29T21:58:25.059" v="1"/>
        <pc:sldMkLst>
          <pc:docMk/>
          <pc:sldMk cId="902716833" sldId="289"/>
        </pc:sldMkLst>
      </pc:sldChg>
      <pc:sldChg chg="ord">
        <pc:chgData name="Thotapalli, Venkat Siva Sai Vishwak Teja" userId="S::vxt220019@utdallas.edu::b343f6df-e0bf-4a58-9c8c-9ffbb8c6b35b" providerId="AD" clId="Web-{3188A0E9-439D-3B3D-69D6-CA9580EE82A0}" dt="2024-04-29T21:58:27.106" v="2"/>
        <pc:sldMkLst>
          <pc:docMk/>
          <pc:sldMk cId="124360092" sldId="290"/>
        </pc:sldMkLst>
      </pc:sldChg>
      <pc:sldChg chg="addSp delSp modSp mod modClrScheme delAnim chgLayout">
        <pc:chgData name="Thotapalli, Venkat Siva Sai Vishwak Teja" userId="S::vxt220019@utdallas.edu::b343f6df-e0bf-4a58-9c8c-9ffbb8c6b35b" providerId="AD" clId="Web-{3188A0E9-439D-3B3D-69D6-CA9580EE82A0}" dt="2024-04-29T22:00:29.407" v="12"/>
        <pc:sldMkLst>
          <pc:docMk/>
          <pc:sldMk cId="3887110389" sldId="291"/>
        </pc:sldMkLst>
        <pc:spChg chg="mod">
          <ac:chgData name="Thotapalli, Venkat Siva Sai Vishwak Teja" userId="S::vxt220019@utdallas.edu::b343f6df-e0bf-4a58-9c8c-9ffbb8c6b35b" providerId="AD" clId="Web-{3188A0E9-439D-3B3D-69D6-CA9580EE82A0}" dt="2024-04-29T22:00:29.407" v="11"/>
          <ac:spMkLst>
            <pc:docMk/>
            <pc:sldMk cId="3887110389" sldId="291"/>
            <ac:spMk id="2" creationId="{9001BFD0-03AC-FDCD-CE78-EBCABB592B3F}"/>
          </ac:spMkLst>
        </pc:spChg>
        <pc:spChg chg="mod ord">
          <ac:chgData name="Thotapalli, Venkat Siva Sai Vishwak Teja" userId="S::vxt220019@utdallas.edu::b343f6df-e0bf-4a58-9c8c-9ffbb8c6b35b" providerId="AD" clId="Web-{3188A0E9-439D-3B3D-69D6-CA9580EE82A0}" dt="2024-04-29T22:00:29.407" v="11"/>
          <ac:spMkLst>
            <pc:docMk/>
            <pc:sldMk cId="3887110389" sldId="291"/>
            <ac:spMk id="4" creationId="{3D5AC835-11CE-C3CC-F3A1-FC091CEAD7ED}"/>
          </ac:spMkLst>
        </pc:spChg>
        <pc:spChg chg="mod">
          <ac:chgData name="Thotapalli, Venkat Siva Sai Vishwak Teja" userId="S::vxt220019@utdallas.edu::b343f6df-e0bf-4a58-9c8c-9ffbb8c6b35b" providerId="AD" clId="Web-{3188A0E9-439D-3B3D-69D6-CA9580EE82A0}" dt="2024-04-29T22:00:29.407" v="11"/>
          <ac:spMkLst>
            <pc:docMk/>
            <pc:sldMk cId="3887110389" sldId="291"/>
            <ac:spMk id="13" creationId="{564C76B2-79F5-FA6F-421C-473B7FF29602}"/>
          </ac:spMkLst>
        </pc:spChg>
        <pc:spChg chg="add del mod">
          <ac:chgData name="Thotapalli, Venkat Siva Sai Vishwak Teja" userId="S::vxt220019@utdallas.edu::b343f6df-e0bf-4a58-9c8c-9ffbb8c6b35b" providerId="AD" clId="Web-{3188A0E9-439D-3B3D-69D6-CA9580EE82A0}" dt="2024-04-29T22:00:29.407" v="11"/>
          <ac:spMkLst>
            <pc:docMk/>
            <pc:sldMk cId="3887110389" sldId="291"/>
            <ac:spMk id="18" creationId="{4412BCAA-3AD2-118E-E261-BE1EA16B872F}"/>
          </ac:spMkLst>
        </pc:spChg>
        <pc:spChg chg="add del mod">
          <ac:chgData name="Thotapalli, Venkat Siva Sai Vishwak Teja" userId="S::vxt220019@utdallas.edu::b343f6df-e0bf-4a58-9c8c-9ffbb8c6b35b" providerId="AD" clId="Web-{3188A0E9-439D-3B3D-69D6-CA9580EE82A0}" dt="2024-04-29T22:00:29.407" v="11"/>
          <ac:spMkLst>
            <pc:docMk/>
            <pc:sldMk cId="3887110389" sldId="291"/>
            <ac:spMk id="20" creationId="{95435C04-44A3-7FB0-CE55-33A9E8B1C064}"/>
          </ac:spMkLst>
        </pc:spChg>
        <pc:picChg chg="add mod ord">
          <ac:chgData name="Thotapalli, Venkat Siva Sai Vishwak Teja" userId="S::vxt220019@utdallas.edu::b343f6df-e0bf-4a58-9c8c-9ffbb8c6b35b" providerId="AD" clId="Web-{3188A0E9-439D-3B3D-69D6-CA9580EE82A0}" dt="2024-04-29T22:00:29.407" v="12"/>
          <ac:picMkLst>
            <pc:docMk/>
            <pc:sldMk cId="3887110389" sldId="291"/>
            <ac:picMk id="5" creationId="{DFC9CC58-5D39-2490-62CE-D6764D0CD858}"/>
          </ac:picMkLst>
        </pc:picChg>
        <pc:picChg chg="del mod">
          <ac:chgData name="Thotapalli, Venkat Siva Sai Vishwak Teja" userId="S::vxt220019@utdallas.edu::b343f6df-e0bf-4a58-9c8c-9ffbb8c6b35b" providerId="AD" clId="Web-{3188A0E9-439D-3B3D-69D6-CA9580EE82A0}" dt="2024-04-29T22:00:10.047" v="6"/>
          <ac:picMkLst>
            <pc:docMk/>
            <pc:sldMk cId="3887110389" sldId="291"/>
            <ac:picMk id="12" creationId="{E8887DE5-C4EF-54A0-175E-2F1AA4341F7C}"/>
          </ac:picMkLst>
        </pc:picChg>
      </pc:sldChg>
      <pc:sldChg chg="addSp delSp modSp">
        <pc:chgData name="Thotapalli, Venkat Siva Sai Vishwak Teja" userId="S::vxt220019@utdallas.edu::b343f6df-e0bf-4a58-9c8c-9ffbb8c6b35b" providerId="AD" clId="Web-{3188A0E9-439D-3B3D-69D6-CA9580EE82A0}" dt="2024-04-29T22:25:48.497" v="132" actId="14100"/>
        <pc:sldMkLst>
          <pc:docMk/>
          <pc:sldMk cId="3879549896" sldId="292"/>
        </pc:sldMkLst>
        <pc:spChg chg="ord">
          <ac:chgData name="Thotapalli, Venkat Siva Sai Vishwak Teja" userId="S::vxt220019@utdallas.edu::b343f6df-e0bf-4a58-9c8c-9ffbb8c6b35b" providerId="AD" clId="Web-{3188A0E9-439D-3B3D-69D6-CA9580EE82A0}" dt="2024-04-29T22:25:39.887" v="131"/>
          <ac:spMkLst>
            <pc:docMk/>
            <pc:sldMk cId="3879549896" sldId="292"/>
            <ac:spMk id="4" creationId="{206ABF0F-10AB-14D9-0326-0694813D5566}"/>
          </ac:spMkLst>
        </pc:spChg>
        <pc:spChg chg="mod">
          <ac:chgData name="Thotapalli, Venkat Siva Sai Vishwak Teja" userId="S::vxt220019@utdallas.edu::b343f6df-e0bf-4a58-9c8c-9ffbb8c6b35b" providerId="AD" clId="Web-{3188A0E9-439D-3B3D-69D6-CA9580EE82A0}" dt="2024-04-29T22:25:39.887" v="131"/>
          <ac:spMkLst>
            <pc:docMk/>
            <pc:sldMk cId="3879549896" sldId="292"/>
            <ac:spMk id="5" creationId="{56ADC385-3386-9024-CC79-C122D39D147D}"/>
          </ac:spMkLst>
        </pc:spChg>
        <pc:spChg chg="mod">
          <ac:chgData name="Thotapalli, Venkat Siva Sai Vishwak Teja" userId="S::vxt220019@utdallas.edu::b343f6df-e0bf-4a58-9c8c-9ffbb8c6b35b" providerId="AD" clId="Web-{3188A0E9-439D-3B3D-69D6-CA9580EE82A0}" dt="2024-04-29T22:25:39.887" v="131"/>
          <ac:spMkLst>
            <pc:docMk/>
            <pc:sldMk cId="3879549896" sldId="292"/>
            <ac:spMk id="21" creationId="{BC90F238-568F-0B49-8CD8-DC738D666762}"/>
          </ac:spMkLst>
        </pc:spChg>
        <pc:spChg chg="del">
          <ac:chgData name="Thotapalli, Venkat Siva Sai Vishwak Teja" userId="S::vxt220019@utdallas.edu::b343f6df-e0bf-4a58-9c8c-9ffbb8c6b35b" providerId="AD" clId="Web-{3188A0E9-439D-3B3D-69D6-CA9580EE82A0}" dt="2024-04-29T22:19:52.799" v="84"/>
          <ac:spMkLst>
            <pc:docMk/>
            <pc:sldMk cId="3879549896" sldId="292"/>
            <ac:spMk id="23" creationId="{324628B5-397E-88FA-339F-6C56737C0E18}"/>
          </ac:spMkLst>
        </pc:spChg>
        <pc:spChg chg="add del">
          <ac:chgData name="Thotapalli, Venkat Siva Sai Vishwak Teja" userId="S::vxt220019@utdallas.edu::b343f6df-e0bf-4a58-9c8c-9ffbb8c6b35b" providerId="AD" clId="Web-{3188A0E9-439D-3B3D-69D6-CA9580EE82A0}" dt="2024-04-29T22:25:39.887" v="131"/>
          <ac:spMkLst>
            <pc:docMk/>
            <pc:sldMk cId="3879549896" sldId="292"/>
            <ac:spMk id="26" creationId="{2F8808C6-D426-A9E7-D1F3-39719FB95878}"/>
          </ac:spMkLst>
        </pc:spChg>
        <pc:picChg chg="mod">
          <ac:chgData name="Thotapalli, Venkat Siva Sai Vishwak Teja" userId="S::vxt220019@utdallas.edu::b343f6df-e0bf-4a58-9c8c-9ffbb8c6b35b" providerId="AD" clId="Web-{3188A0E9-439D-3B3D-69D6-CA9580EE82A0}" dt="2024-04-29T22:01:18.049" v="14" actId="1076"/>
          <ac:picMkLst>
            <pc:docMk/>
            <pc:sldMk cId="3879549896" sldId="292"/>
            <ac:picMk id="9" creationId="{D96A9D76-E16F-BACA-7739-AEAD5B1B1B12}"/>
          </ac:picMkLst>
        </pc:picChg>
        <pc:picChg chg="mod">
          <ac:chgData name="Thotapalli, Venkat Siva Sai Vishwak Teja" userId="S::vxt220019@utdallas.edu::b343f6df-e0bf-4a58-9c8c-9ffbb8c6b35b" providerId="AD" clId="Web-{3188A0E9-439D-3B3D-69D6-CA9580EE82A0}" dt="2024-04-29T22:25:48.497" v="132" actId="14100"/>
          <ac:picMkLst>
            <pc:docMk/>
            <pc:sldMk cId="3879549896" sldId="292"/>
            <ac:picMk id="15" creationId="{92EDFD71-53DA-7588-A94B-5993907C5BE6}"/>
          </ac:picMkLst>
        </pc:picChg>
      </pc:sldChg>
    </pc:docChg>
  </pc:docChgLst>
  <pc:docChgLst>
    <pc:chgData name="Thotapalli, Venkat Siva Sai Vishwak Teja" userId="S::vxt220019@utdallas.edu::b343f6df-e0bf-4a58-9c8c-9ffbb8c6b35b" providerId="AD" clId="Web-{1DF37CE5-FA8F-5415-9D07-B14142811774}"/>
    <pc:docChg chg="addSld modSld">
      <pc:chgData name="Thotapalli, Venkat Siva Sai Vishwak Teja" userId="S::vxt220019@utdallas.edu::b343f6df-e0bf-4a58-9c8c-9ffbb8c6b35b" providerId="AD" clId="Web-{1DF37CE5-FA8F-5415-9D07-B14142811774}" dt="2024-04-30T04:54:11.571" v="88"/>
      <pc:docMkLst>
        <pc:docMk/>
      </pc:docMkLst>
      <pc:sldChg chg="modSp">
        <pc:chgData name="Thotapalli, Venkat Siva Sai Vishwak Teja" userId="S::vxt220019@utdallas.edu::b343f6df-e0bf-4a58-9c8c-9ffbb8c6b35b" providerId="AD" clId="Web-{1DF37CE5-FA8F-5415-9D07-B14142811774}" dt="2024-04-30T04:43:34.063" v="19" actId="20577"/>
        <pc:sldMkLst>
          <pc:docMk/>
          <pc:sldMk cId="1713219598" sldId="257"/>
        </pc:sldMkLst>
        <pc:graphicFrameChg chg="modGraphic">
          <ac:chgData name="Thotapalli, Venkat Siva Sai Vishwak Teja" userId="S::vxt220019@utdallas.edu::b343f6df-e0bf-4a58-9c8c-9ffbb8c6b35b" providerId="AD" clId="Web-{1DF37CE5-FA8F-5415-9D07-B14142811774}" dt="2024-04-30T04:43:34.063" v="19" actId="20577"/>
          <ac:graphicFrameMkLst>
            <pc:docMk/>
            <pc:sldMk cId="1713219598" sldId="257"/>
            <ac:graphicFrameMk id="19" creationId="{012C7E7B-25FA-AB14-9F55-93C983590DBE}"/>
          </ac:graphicFrameMkLst>
        </pc:graphicFrameChg>
      </pc:sldChg>
      <pc:sldChg chg="addSp delSp modSp">
        <pc:chgData name="Thotapalli, Venkat Siva Sai Vishwak Teja" userId="S::vxt220019@utdallas.edu::b343f6df-e0bf-4a58-9c8c-9ffbb8c6b35b" providerId="AD" clId="Web-{1DF37CE5-FA8F-5415-9D07-B14142811774}" dt="2024-04-30T04:43:58.642" v="24" actId="1076"/>
        <pc:sldMkLst>
          <pc:docMk/>
          <pc:sldMk cId="3335099984" sldId="288"/>
        </pc:sldMkLst>
        <pc:picChg chg="add del mod">
          <ac:chgData name="Thotapalli, Venkat Siva Sai Vishwak Teja" userId="S::vxt220019@utdallas.edu::b343f6df-e0bf-4a58-9c8c-9ffbb8c6b35b" providerId="AD" clId="Web-{1DF37CE5-FA8F-5415-9D07-B14142811774}" dt="2024-04-30T04:40:30.366" v="2"/>
          <ac:picMkLst>
            <pc:docMk/>
            <pc:sldMk cId="3335099984" sldId="288"/>
            <ac:picMk id="2" creationId="{70812E1A-15C5-1557-69B1-4C4E30BD18DC}"/>
          </ac:picMkLst>
        </pc:picChg>
        <pc:picChg chg="add mod">
          <ac:chgData name="Thotapalli, Venkat Siva Sai Vishwak Teja" userId="S::vxt220019@utdallas.edu::b343f6df-e0bf-4a58-9c8c-9ffbb8c6b35b" providerId="AD" clId="Web-{1DF37CE5-FA8F-5415-9D07-B14142811774}" dt="2024-04-30T04:43:58.642" v="24" actId="1076"/>
          <ac:picMkLst>
            <pc:docMk/>
            <pc:sldMk cId="3335099984" sldId="288"/>
            <ac:picMk id="3" creationId="{ABEA1CF4-81DE-6D1C-9E34-F42A86447CE2}"/>
          </ac:picMkLst>
        </pc:picChg>
      </pc:sldChg>
      <pc:sldChg chg="addSp modSp new mod modClrScheme chgLayout">
        <pc:chgData name="Thotapalli, Venkat Siva Sai Vishwak Teja" userId="S::vxt220019@utdallas.edu::b343f6df-e0bf-4a58-9c8c-9ffbb8c6b35b" providerId="AD" clId="Web-{1DF37CE5-FA8F-5415-9D07-B14142811774}" dt="2024-04-30T04:50:50.188" v="78" actId="20577"/>
        <pc:sldMkLst>
          <pc:docMk/>
          <pc:sldMk cId="3334471476" sldId="294"/>
        </pc:sldMkLst>
        <pc:spChg chg="mod ord">
          <ac:chgData name="Thotapalli, Venkat Siva Sai Vishwak Teja" userId="S::vxt220019@utdallas.edu::b343f6df-e0bf-4a58-9c8c-9ffbb8c6b35b" providerId="AD" clId="Web-{1DF37CE5-FA8F-5415-9D07-B14142811774}" dt="2024-04-30T04:50:20.812" v="71" actId="14100"/>
          <ac:spMkLst>
            <pc:docMk/>
            <pc:sldMk cId="3334471476" sldId="294"/>
            <ac:spMk id="2" creationId="{121874AC-0CEA-0A8C-E4D4-1EB12E4EACD9}"/>
          </ac:spMkLst>
        </pc:spChg>
        <pc:spChg chg="mod ord">
          <ac:chgData name="Thotapalli, Venkat Siva Sai Vishwak Teja" userId="S::vxt220019@utdallas.edu::b343f6df-e0bf-4a58-9c8c-9ffbb8c6b35b" providerId="AD" clId="Web-{1DF37CE5-FA8F-5415-9D07-B14142811774}" dt="2024-04-30T04:49:49.405" v="56"/>
          <ac:spMkLst>
            <pc:docMk/>
            <pc:sldMk cId="3334471476" sldId="294"/>
            <ac:spMk id="3" creationId="{A98C32CA-337C-051C-F294-3250BE99456A}"/>
          </ac:spMkLst>
        </pc:spChg>
        <pc:spChg chg="mod ord">
          <ac:chgData name="Thotapalli, Venkat Siva Sai Vishwak Teja" userId="S::vxt220019@utdallas.edu::b343f6df-e0bf-4a58-9c8c-9ffbb8c6b35b" providerId="AD" clId="Web-{1DF37CE5-FA8F-5415-9D07-B14142811774}" dt="2024-04-30T04:49:49.405" v="56"/>
          <ac:spMkLst>
            <pc:docMk/>
            <pc:sldMk cId="3334471476" sldId="294"/>
            <ac:spMk id="4" creationId="{6418F07C-B3E0-CC45-19F7-8ED63CC63F8E}"/>
          </ac:spMkLst>
        </pc:spChg>
        <pc:spChg chg="add mod ord">
          <ac:chgData name="Thotapalli, Venkat Siva Sai Vishwak Teja" userId="S::vxt220019@utdallas.edu::b343f6df-e0bf-4a58-9c8c-9ffbb8c6b35b" providerId="AD" clId="Web-{1DF37CE5-FA8F-5415-9D07-B14142811774}" dt="2024-04-30T04:50:50.188" v="78" actId="20577"/>
          <ac:spMkLst>
            <pc:docMk/>
            <pc:sldMk cId="3334471476" sldId="294"/>
            <ac:spMk id="5" creationId="{F7254AD2-A56A-A84C-9A35-82ACA66331BB}"/>
          </ac:spMkLst>
        </pc:spChg>
        <pc:spChg chg="add mod ord">
          <ac:chgData name="Thotapalli, Venkat Siva Sai Vishwak Teja" userId="S::vxt220019@utdallas.edu::b343f6df-e0bf-4a58-9c8c-9ffbb8c6b35b" providerId="AD" clId="Web-{1DF37CE5-FA8F-5415-9D07-B14142811774}" dt="2024-04-30T04:49:49.405" v="56"/>
          <ac:spMkLst>
            <pc:docMk/>
            <pc:sldMk cId="3334471476" sldId="294"/>
            <ac:spMk id="6" creationId="{3F160CCC-EAB0-F1AD-8817-56D231EF903D}"/>
          </ac:spMkLst>
        </pc:spChg>
        <pc:spChg chg="add mod ord">
          <ac:chgData name="Thotapalli, Venkat Siva Sai Vishwak Teja" userId="S::vxt220019@utdallas.edu::b343f6df-e0bf-4a58-9c8c-9ffbb8c6b35b" providerId="AD" clId="Web-{1DF37CE5-FA8F-5415-9D07-B14142811774}" dt="2024-04-30T04:49:49.405" v="56"/>
          <ac:spMkLst>
            <pc:docMk/>
            <pc:sldMk cId="3334471476" sldId="294"/>
            <ac:spMk id="7" creationId="{09CCD5F9-6E53-F8CB-C3C5-C9EDD954CBAF}"/>
          </ac:spMkLst>
        </pc:spChg>
      </pc:sldChg>
      <pc:sldChg chg="new">
        <pc:chgData name="Thotapalli, Venkat Siva Sai Vishwak Teja" userId="S::vxt220019@utdallas.edu::b343f6df-e0bf-4a58-9c8c-9ffbb8c6b35b" providerId="AD" clId="Web-{1DF37CE5-FA8F-5415-9D07-B14142811774}" dt="2024-04-30T04:44:41.659" v="25"/>
        <pc:sldMkLst>
          <pc:docMk/>
          <pc:sldMk cId="1369887020" sldId="295"/>
        </pc:sldMkLst>
      </pc:sldChg>
      <pc:sldChg chg="new">
        <pc:chgData name="Thotapalli, Venkat Siva Sai Vishwak Teja" userId="S::vxt220019@utdallas.edu::b343f6df-e0bf-4a58-9c8c-9ffbb8c6b35b" providerId="AD" clId="Web-{1DF37CE5-FA8F-5415-9D07-B14142811774}" dt="2024-04-30T04:52:01.597" v="79"/>
        <pc:sldMkLst>
          <pc:docMk/>
          <pc:sldMk cId="792641463" sldId="296"/>
        </pc:sldMkLst>
      </pc:sldChg>
      <pc:sldChg chg="addSp delSp modSp new mod chgLayout">
        <pc:chgData name="Thotapalli, Venkat Siva Sai Vishwak Teja" userId="S::vxt220019@utdallas.edu::b343f6df-e0bf-4a58-9c8c-9ffbb8c6b35b" providerId="AD" clId="Web-{1DF37CE5-FA8F-5415-9D07-B14142811774}" dt="2024-04-30T04:54:11.571" v="88"/>
        <pc:sldMkLst>
          <pc:docMk/>
          <pc:sldMk cId="1336159794" sldId="297"/>
        </pc:sldMkLst>
        <pc:spChg chg="mod ord">
          <ac:chgData name="Thotapalli, Venkat Siva Sai Vishwak Teja" userId="S::vxt220019@utdallas.edu::b343f6df-e0bf-4a58-9c8c-9ffbb8c6b35b" providerId="AD" clId="Web-{1DF37CE5-FA8F-5415-9D07-B14142811774}" dt="2024-04-30T04:53:12.787" v="87"/>
          <ac:spMkLst>
            <pc:docMk/>
            <pc:sldMk cId="1336159794" sldId="297"/>
            <ac:spMk id="2" creationId="{D19649F2-740C-D2FF-C28F-4A9A284844CA}"/>
          </ac:spMkLst>
        </pc:spChg>
        <pc:spChg chg="del mod ord">
          <ac:chgData name="Thotapalli, Venkat Siva Sai Vishwak Teja" userId="S::vxt220019@utdallas.edu::b343f6df-e0bf-4a58-9c8c-9ffbb8c6b35b" providerId="AD" clId="Web-{1DF37CE5-FA8F-5415-9D07-B14142811774}" dt="2024-04-30T04:54:11.571" v="88"/>
          <ac:spMkLst>
            <pc:docMk/>
            <pc:sldMk cId="1336159794" sldId="297"/>
            <ac:spMk id="3" creationId="{389314AF-F661-F8BD-562D-D3CAFE36AAEF}"/>
          </ac:spMkLst>
        </pc:spChg>
        <pc:spChg chg="mod ord">
          <ac:chgData name="Thotapalli, Venkat Siva Sai Vishwak Teja" userId="S::vxt220019@utdallas.edu::b343f6df-e0bf-4a58-9c8c-9ffbb8c6b35b" providerId="AD" clId="Web-{1DF37CE5-FA8F-5415-9D07-B14142811774}" dt="2024-04-30T04:53:12.787" v="87"/>
          <ac:spMkLst>
            <pc:docMk/>
            <pc:sldMk cId="1336159794" sldId="297"/>
            <ac:spMk id="4" creationId="{34DE0CF6-08B2-2070-5DBF-5E8884BBCF5D}"/>
          </ac:spMkLst>
        </pc:spChg>
        <pc:spChg chg="add del mod">
          <ac:chgData name="Thotapalli, Venkat Siva Sai Vishwak Teja" userId="S::vxt220019@utdallas.edu::b343f6df-e0bf-4a58-9c8c-9ffbb8c6b35b" providerId="AD" clId="Web-{1DF37CE5-FA8F-5415-9D07-B14142811774}" dt="2024-04-30T04:52:17.551" v="85"/>
          <ac:spMkLst>
            <pc:docMk/>
            <pc:sldMk cId="1336159794" sldId="297"/>
            <ac:spMk id="5" creationId="{0DA48FF9-33DC-5DDA-412E-E5B8709A8888}"/>
          </ac:spMkLst>
        </pc:spChg>
      </pc:sldChg>
    </pc:docChg>
  </pc:docChgLst>
  <pc:docChgLst>
    <pc:chgData name="Joshi, Atharv" userId="S::axj230028@utdallas.edu::0f6844a2-e82b-4d8b-8855-9668d5234572" providerId="AD" clId="Web-{506AFA9F-C14D-4B73-A36E-7B6DBD131A0F}"/>
    <pc:docChg chg="modSld">
      <pc:chgData name="Joshi, Atharv" userId="S::axj230028@utdallas.edu::0f6844a2-e82b-4d8b-8855-9668d5234572" providerId="AD" clId="Web-{506AFA9F-C14D-4B73-A36E-7B6DBD131A0F}" dt="2024-04-30T05:39:39.001" v="6" actId="20577"/>
      <pc:docMkLst>
        <pc:docMk/>
      </pc:docMkLst>
      <pc:sldChg chg="modSp">
        <pc:chgData name="Joshi, Atharv" userId="S::axj230028@utdallas.edu::0f6844a2-e82b-4d8b-8855-9668d5234572" providerId="AD" clId="Web-{506AFA9F-C14D-4B73-A36E-7B6DBD131A0F}" dt="2024-04-30T05:39:39.001" v="6" actId="20577"/>
        <pc:sldMkLst>
          <pc:docMk/>
          <pc:sldMk cId="245128601" sldId="300"/>
        </pc:sldMkLst>
        <pc:spChg chg="mod">
          <ac:chgData name="Joshi, Atharv" userId="S::axj230028@utdallas.edu::0f6844a2-e82b-4d8b-8855-9668d5234572" providerId="AD" clId="Web-{506AFA9F-C14D-4B73-A36E-7B6DBD131A0F}" dt="2024-04-30T05:39:39.001" v="6" actId="20577"/>
          <ac:spMkLst>
            <pc:docMk/>
            <pc:sldMk cId="245128601" sldId="300"/>
            <ac:spMk id="2" creationId="{34C83486-8748-12DC-7C50-29B986A46F81}"/>
          </ac:spMkLst>
        </pc:spChg>
      </pc:sldChg>
    </pc:docChg>
  </pc:docChgLst>
  <pc:docChgLst>
    <pc:chgData name="Joshi, Atharv" userId="S::axj230028@utdallas.edu::0f6844a2-e82b-4d8b-8855-9668d5234572" providerId="AD" clId="Web-{838992E4-86AF-4FC1-ADAE-5E1450F13030}"/>
    <pc:docChg chg="addSld modSld">
      <pc:chgData name="Joshi, Atharv" userId="S::axj230028@utdallas.edu::0f6844a2-e82b-4d8b-8855-9668d5234572" providerId="AD" clId="Web-{838992E4-86AF-4FC1-ADAE-5E1450F13030}" dt="2024-04-30T02:46:58.548" v="20" actId="20577"/>
      <pc:docMkLst>
        <pc:docMk/>
      </pc:docMkLst>
      <pc:sldChg chg="addSp delSp modSp new">
        <pc:chgData name="Joshi, Atharv" userId="S::axj230028@utdallas.edu::0f6844a2-e82b-4d8b-8855-9668d5234572" providerId="AD" clId="Web-{838992E4-86AF-4FC1-ADAE-5E1450F13030}" dt="2024-04-30T02:46:58.548" v="20" actId="20577"/>
        <pc:sldMkLst>
          <pc:docMk/>
          <pc:sldMk cId="39838536" sldId="293"/>
        </pc:sldMkLst>
        <pc:spChg chg="del">
          <ac:chgData name="Joshi, Atharv" userId="S::axj230028@utdallas.edu::0f6844a2-e82b-4d8b-8855-9668d5234572" providerId="AD" clId="Web-{838992E4-86AF-4FC1-ADAE-5E1450F13030}" dt="2024-04-30T02:44:56.513" v="1"/>
          <ac:spMkLst>
            <pc:docMk/>
            <pc:sldMk cId="39838536" sldId="293"/>
            <ac:spMk id="2" creationId="{636843C0-2C98-1912-1B51-B50FDA7B2439}"/>
          </ac:spMkLst>
        </pc:spChg>
        <pc:spChg chg="del">
          <ac:chgData name="Joshi, Atharv" userId="S::axj230028@utdallas.edu::0f6844a2-e82b-4d8b-8855-9668d5234572" providerId="AD" clId="Web-{838992E4-86AF-4FC1-ADAE-5E1450F13030}" dt="2024-04-30T02:44:59.841" v="2"/>
          <ac:spMkLst>
            <pc:docMk/>
            <pc:sldMk cId="39838536" sldId="293"/>
            <ac:spMk id="3" creationId="{65B48346-E32E-37E7-9CF1-7F5082CABF48}"/>
          </ac:spMkLst>
        </pc:spChg>
        <pc:spChg chg="del mod">
          <ac:chgData name="Joshi, Atharv" userId="S::axj230028@utdallas.edu::0f6844a2-e82b-4d8b-8855-9668d5234572" providerId="AD" clId="Web-{838992E4-86AF-4FC1-ADAE-5E1450F13030}" dt="2024-04-30T02:45:18.873" v="9"/>
          <ac:spMkLst>
            <pc:docMk/>
            <pc:sldMk cId="39838536" sldId="293"/>
            <ac:spMk id="4" creationId="{F49E4007-AE2F-58D9-F88E-99FC6B172898}"/>
          </ac:spMkLst>
        </pc:spChg>
        <pc:spChg chg="mod">
          <ac:chgData name="Joshi, Atharv" userId="S::axj230028@utdallas.edu::0f6844a2-e82b-4d8b-8855-9668d5234572" providerId="AD" clId="Web-{838992E4-86AF-4FC1-ADAE-5E1450F13030}" dt="2024-04-30T02:45:31.202" v="13" actId="1076"/>
          <ac:spMkLst>
            <pc:docMk/>
            <pc:sldMk cId="39838536" sldId="293"/>
            <ac:spMk id="5" creationId="{E285498C-8026-216A-8567-2E86DBAAA1AA}"/>
          </ac:spMkLst>
        </pc:spChg>
        <pc:spChg chg="add mod">
          <ac:chgData name="Joshi, Atharv" userId="S::axj230028@utdallas.edu::0f6844a2-e82b-4d8b-8855-9668d5234572" providerId="AD" clId="Web-{838992E4-86AF-4FC1-ADAE-5E1450F13030}" dt="2024-04-30T02:46:58.548" v="20" actId="20577"/>
          <ac:spMkLst>
            <pc:docMk/>
            <pc:sldMk cId="39838536" sldId="293"/>
            <ac:spMk id="6" creationId="{A51AACD7-934B-77F1-BB75-0CF291ABC817}"/>
          </ac:spMkLst>
        </pc:spChg>
      </pc:sldChg>
    </pc:docChg>
  </pc:docChgLst>
  <pc:docChgLst>
    <pc:chgData name="Joshi, Atharv" userId="S::axj230028@utdallas.edu::0f6844a2-e82b-4d8b-8855-9668d5234572" providerId="AD" clId="Web-{DFE370AB-E053-4344-BCF9-1A5C0C291930}"/>
    <pc:docChg chg="modSld">
      <pc:chgData name="Joshi, Atharv" userId="S::axj230028@utdallas.edu::0f6844a2-e82b-4d8b-8855-9668d5234572" providerId="AD" clId="Web-{DFE370AB-E053-4344-BCF9-1A5C0C291930}" dt="2024-04-30T06:19:39.125" v="4" actId="20577"/>
      <pc:docMkLst>
        <pc:docMk/>
      </pc:docMkLst>
      <pc:sldChg chg="modSp">
        <pc:chgData name="Joshi, Atharv" userId="S::axj230028@utdallas.edu::0f6844a2-e82b-4d8b-8855-9668d5234572" providerId="AD" clId="Web-{DFE370AB-E053-4344-BCF9-1A5C0C291930}" dt="2024-04-30T06:19:39.125" v="4" actId="20577"/>
        <pc:sldMkLst>
          <pc:docMk/>
          <pc:sldMk cId="245128601" sldId="300"/>
        </pc:sldMkLst>
        <pc:spChg chg="mod">
          <ac:chgData name="Joshi, Atharv" userId="S::axj230028@utdallas.edu::0f6844a2-e82b-4d8b-8855-9668d5234572" providerId="AD" clId="Web-{DFE370AB-E053-4344-BCF9-1A5C0C291930}" dt="2024-04-30T06:19:39.125" v="4" actId="20577"/>
          <ac:spMkLst>
            <pc:docMk/>
            <pc:sldMk cId="245128601" sldId="300"/>
            <ac:spMk id="2" creationId="{34C83486-8748-12DC-7C50-29B986A46F81}"/>
          </ac:spMkLst>
        </pc:spChg>
      </pc:sldChg>
    </pc:docChg>
  </pc:docChgLst>
  <pc:docChgLst>
    <pc:chgData name="Joshi, Atharv" userId="S::axj230028@utdallas.edu::0f6844a2-e82b-4d8b-8855-9668d5234572" providerId="AD" clId="Web-{850A1D4E-C902-4B1F-A36F-719CF8D37AE6}"/>
    <pc:docChg chg="modSld">
      <pc:chgData name="Joshi, Atharv" userId="S::axj230028@utdallas.edu::0f6844a2-e82b-4d8b-8855-9668d5234572" providerId="AD" clId="Web-{850A1D4E-C902-4B1F-A36F-719CF8D37AE6}" dt="2024-04-30T17:39:57.263" v="3"/>
      <pc:docMkLst>
        <pc:docMk/>
      </pc:docMkLst>
      <pc:sldChg chg="addSp delSp modSp">
        <pc:chgData name="Joshi, Atharv" userId="S::axj230028@utdallas.edu::0f6844a2-e82b-4d8b-8855-9668d5234572" providerId="AD" clId="Web-{850A1D4E-C902-4B1F-A36F-719CF8D37AE6}" dt="2024-04-30T17:39:57.263" v="3"/>
        <pc:sldMkLst>
          <pc:docMk/>
          <pc:sldMk cId="3219665997" sldId="308"/>
        </pc:sldMkLst>
        <pc:spChg chg="del">
          <ac:chgData name="Joshi, Atharv" userId="S::axj230028@utdallas.edu::0f6844a2-e82b-4d8b-8855-9668d5234572" providerId="AD" clId="Web-{850A1D4E-C902-4B1F-A36F-719CF8D37AE6}" dt="2024-04-30T17:39:52.403" v="0"/>
          <ac:spMkLst>
            <pc:docMk/>
            <pc:sldMk cId="3219665997" sldId="308"/>
            <ac:spMk id="3" creationId="{F21F0FD7-D3B5-418F-0121-77335F1E5275}"/>
          </ac:spMkLst>
        </pc:spChg>
        <pc:spChg chg="add del mod">
          <ac:chgData name="Joshi, Atharv" userId="S::axj230028@utdallas.edu::0f6844a2-e82b-4d8b-8855-9668d5234572" providerId="AD" clId="Web-{850A1D4E-C902-4B1F-A36F-719CF8D37AE6}" dt="2024-04-30T17:39:57.263" v="3"/>
          <ac:spMkLst>
            <pc:docMk/>
            <pc:sldMk cId="3219665997" sldId="308"/>
            <ac:spMk id="5" creationId="{6466D57D-ECFE-4B99-F1EA-00BCF5EA1096}"/>
          </ac:spMkLst>
        </pc:spChg>
      </pc:sldChg>
    </pc:docChg>
  </pc:docChgLst>
  <pc:docChgLst>
    <pc:chgData name="Joshi, Atharv" userId="S::axj230028@utdallas.edu::0f6844a2-e82b-4d8b-8855-9668d5234572" providerId="AD" clId="Web-{21D914F3-377D-4790-BC30-20B0877609F3}"/>
    <pc:docChg chg="modSld">
      <pc:chgData name="Joshi, Atharv" userId="S::axj230028@utdallas.edu::0f6844a2-e82b-4d8b-8855-9668d5234572" providerId="AD" clId="Web-{21D914F3-377D-4790-BC30-20B0877609F3}" dt="2024-04-30T16:26:38.839" v="30" actId="14100"/>
      <pc:docMkLst>
        <pc:docMk/>
      </pc:docMkLst>
      <pc:sldChg chg="addSp modSp addAnim delAnim">
        <pc:chgData name="Joshi, Atharv" userId="S::axj230028@utdallas.edu::0f6844a2-e82b-4d8b-8855-9668d5234572" providerId="AD" clId="Web-{21D914F3-377D-4790-BC30-20B0877609F3}" dt="2024-04-30T16:24:55.461" v="27"/>
        <pc:sldMkLst>
          <pc:docMk/>
          <pc:sldMk cId="39838536" sldId="293"/>
        </pc:sldMkLst>
        <pc:spChg chg="add mod">
          <ac:chgData name="Joshi, Atharv" userId="S::axj230028@utdallas.edu::0f6844a2-e82b-4d8b-8855-9668d5234572" providerId="AD" clId="Web-{21D914F3-377D-4790-BC30-20B0877609F3}" dt="2024-04-30T16:24:05.162" v="26" actId="1076"/>
          <ac:spMkLst>
            <pc:docMk/>
            <pc:sldMk cId="39838536" sldId="293"/>
            <ac:spMk id="7" creationId="{A07AB549-2E07-FD95-12F4-0A93C86A4649}"/>
          </ac:spMkLst>
        </pc:spChg>
      </pc:sldChg>
      <pc:sldChg chg="addSp modSp">
        <pc:chgData name="Joshi, Atharv" userId="S::axj230028@utdallas.edu::0f6844a2-e82b-4d8b-8855-9668d5234572" providerId="AD" clId="Web-{21D914F3-377D-4790-BC30-20B0877609F3}" dt="2024-04-30T16:26:38.839" v="30" actId="14100"/>
        <pc:sldMkLst>
          <pc:docMk/>
          <pc:sldMk cId="810250872" sldId="320"/>
        </pc:sldMkLst>
        <pc:spChg chg="add mod">
          <ac:chgData name="Joshi, Atharv" userId="S::axj230028@utdallas.edu::0f6844a2-e82b-4d8b-8855-9668d5234572" providerId="AD" clId="Web-{21D914F3-377D-4790-BC30-20B0877609F3}" dt="2024-04-30T16:26:38.839" v="30" actId="14100"/>
          <ac:spMkLst>
            <pc:docMk/>
            <pc:sldMk cId="810250872" sldId="320"/>
            <ac:spMk id="3" creationId="{D53A64A5-EC88-4FEF-5200-9AD0D8BB9307}"/>
          </ac:spMkLst>
        </pc:spChg>
        <pc:picChg chg="mod">
          <ac:chgData name="Joshi, Atharv" userId="S::axj230028@utdallas.edu::0f6844a2-e82b-4d8b-8855-9668d5234572" providerId="AD" clId="Web-{21D914F3-377D-4790-BC30-20B0877609F3}" dt="2024-04-30T16:26:30.542" v="28" actId="1076"/>
          <ac:picMkLst>
            <pc:docMk/>
            <pc:sldMk cId="810250872" sldId="320"/>
            <ac:picMk id="5" creationId="{45241756-798D-B6C8-830F-3EE0F884F547}"/>
          </ac:picMkLst>
        </pc:picChg>
      </pc:sldChg>
      <pc:sldChg chg="modSp">
        <pc:chgData name="Joshi, Atharv" userId="S::axj230028@utdallas.edu::0f6844a2-e82b-4d8b-8855-9668d5234572" providerId="AD" clId="Web-{21D914F3-377D-4790-BC30-20B0877609F3}" dt="2024-04-30T16:21:58.423" v="2" actId="1076"/>
        <pc:sldMkLst>
          <pc:docMk/>
          <pc:sldMk cId="3498927973" sldId="323"/>
        </pc:sldMkLst>
        <pc:picChg chg="mod">
          <ac:chgData name="Joshi, Atharv" userId="S::axj230028@utdallas.edu::0f6844a2-e82b-4d8b-8855-9668d5234572" providerId="AD" clId="Web-{21D914F3-377D-4790-BC30-20B0877609F3}" dt="2024-04-30T16:21:51.407" v="1" actId="14100"/>
          <ac:picMkLst>
            <pc:docMk/>
            <pc:sldMk cId="3498927973" sldId="323"/>
            <ac:picMk id="4" creationId="{EA15A834-3B87-C425-FA37-1FA98D68E723}"/>
          </ac:picMkLst>
        </pc:picChg>
        <pc:picChg chg="mod">
          <ac:chgData name="Joshi, Atharv" userId="S::axj230028@utdallas.edu::0f6844a2-e82b-4d8b-8855-9668d5234572" providerId="AD" clId="Web-{21D914F3-377D-4790-BC30-20B0877609F3}" dt="2024-04-30T16:21:58.423" v="2" actId="1076"/>
          <ac:picMkLst>
            <pc:docMk/>
            <pc:sldMk cId="3498927973" sldId="323"/>
            <ac:picMk id="5" creationId="{46D00F2C-F221-6C3C-5F35-5FF12AB2292F}"/>
          </ac:picMkLst>
        </pc:picChg>
      </pc:sldChg>
    </pc:docChg>
  </pc:docChgLst>
  <pc:docChgLst>
    <pc:chgData name="Joshi, Atharv" userId="S::axj230028@utdallas.edu::0f6844a2-e82b-4d8b-8855-9668d5234572" providerId="AD" clId="Web-{499714DE-168C-433E-908F-BC9C4B267069}"/>
    <pc:docChg chg="modSld">
      <pc:chgData name="Joshi, Atharv" userId="S::axj230028@utdallas.edu::0f6844a2-e82b-4d8b-8855-9668d5234572" providerId="AD" clId="Web-{499714DE-168C-433E-908F-BC9C4B267069}" dt="2024-04-30T16:29:50.214" v="46" actId="20577"/>
      <pc:docMkLst>
        <pc:docMk/>
      </pc:docMkLst>
      <pc:sldChg chg="modSp">
        <pc:chgData name="Joshi, Atharv" userId="S::axj230028@utdallas.edu::0f6844a2-e82b-4d8b-8855-9668d5234572" providerId="AD" clId="Web-{499714DE-168C-433E-908F-BC9C4B267069}" dt="2024-04-30T16:29:50.214" v="46" actId="20577"/>
        <pc:sldMkLst>
          <pc:docMk/>
          <pc:sldMk cId="810250872" sldId="320"/>
        </pc:sldMkLst>
        <pc:spChg chg="mod">
          <ac:chgData name="Joshi, Atharv" userId="S::axj230028@utdallas.edu::0f6844a2-e82b-4d8b-8855-9668d5234572" providerId="AD" clId="Web-{499714DE-168C-433E-908F-BC9C4B267069}" dt="2024-04-30T16:29:50.214" v="46" actId="20577"/>
          <ac:spMkLst>
            <pc:docMk/>
            <pc:sldMk cId="810250872" sldId="320"/>
            <ac:spMk id="3" creationId="{D53A64A5-EC88-4FEF-5200-9AD0D8BB930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10/30/2024</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877647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8D595C-8DFE-D699-B1CC-D24B92D28D6D}"/>
              </a:ext>
            </a:extLst>
          </p:cNvPr>
          <p:cNvSpPr>
            <a:spLocks noGrp="1"/>
          </p:cNvSpPr>
          <p:nvPr>
            <p:ph type="dt" sz="half" idx="10"/>
          </p:nvPr>
        </p:nvSpPr>
        <p:spPr/>
        <p:txBody>
          <a:bodyPr/>
          <a:lstStyle/>
          <a:p>
            <a:fld id="{CE286D30-5BCC-4AFD-9011-F21B95DDB9B5}" type="datetimeFigureOut">
              <a:rPr lang="en-IN" smtClean="0"/>
              <a:t>30-10-2024</a:t>
            </a:fld>
            <a:endParaRPr lang="en-IN"/>
          </a:p>
        </p:txBody>
      </p:sp>
      <p:sp>
        <p:nvSpPr>
          <p:cNvPr id="3" name="Footer Placeholder 2">
            <a:extLst>
              <a:ext uri="{FF2B5EF4-FFF2-40B4-BE49-F238E27FC236}">
                <a16:creationId xmlns:a16="http://schemas.microsoft.com/office/drawing/2014/main" id="{23028680-4308-F144-B2CB-743FDD93C3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BCF638-0B55-2ECA-2F27-AE5DD6043870}"/>
              </a:ext>
            </a:extLst>
          </p:cNvPr>
          <p:cNvSpPr>
            <a:spLocks noGrp="1"/>
          </p:cNvSpPr>
          <p:nvPr>
            <p:ph type="sldNum" sz="quarter" idx="12"/>
          </p:nvPr>
        </p:nvSpPr>
        <p:spPr/>
        <p:txBody>
          <a:bodyPr/>
          <a:lstStyle/>
          <a:p>
            <a:fld id="{05DFBE9E-A08E-4BCC-A03F-771175D57655}" type="slidenum">
              <a:rPr lang="en-IN" smtClean="0"/>
              <a:t>‹#›</a:t>
            </a:fld>
            <a:endParaRPr lang="en-IN"/>
          </a:p>
        </p:txBody>
      </p:sp>
    </p:spTree>
    <p:extLst>
      <p:ext uri="{BB962C8B-B14F-4D97-AF65-F5344CB8AC3E}">
        <p14:creationId xmlns:p14="http://schemas.microsoft.com/office/powerpoint/2010/main" val="3779391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 id="2147483687" r:id="rId14"/>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hyperlink" Target="https://en.wikipedia.org/wiki/Conagra_Brands"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fanaticcook.com/2015/03/16/meat-alternatives-have-hit-the-ground-running/" TargetMode="External"/><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title"/>
          </p:nvPr>
        </p:nvSpPr>
        <p:spPr>
          <a:xfrm>
            <a:off x="5309138" y="660400"/>
            <a:ext cx="6450966" cy="1204912"/>
          </a:xfrm>
        </p:spPr>
        <p:txBody>
          <a:bodyPr anchor="b">
            <a:normAutofit/>
          </a:bodyPr>
          <a:lstStyle/>
          <a:p>
            <a:r>
              <a:rPr lang="en-US" sz="2200" b="1" i="0">
                <a:effectLst/>
                <a:highlight>
                  <a:srgbClr val="FFFFFF"/>
                </a:highlight>
              </a:rPr>
              <a:t>Unlocking Growth Potential in Conagra's Meat Substitutes Category: A Data-Driven Approach</a:t>
            </a:r>
            <a:endParaRPr lang="en-US" sz="2200"/>
          </a:p>
        </p:txBody>
      </p:sp>
      <p:pic>
        <p:nvPicPr>
          <p:cNvPr id="4" name="Picture 3" descr="Slices of steak on a meat fork">
            <a:extLst>
              <a:ext uri="{FF2B5EF4-FFF2-40B4-BE49-F238E27FC236}">
                <a16:creationId xmlns:a16="http://schemas.microsoft.com/office/drawing/2014/main" id="{7E41F17E-E4EE-548C-241A-A335FDD7D2BA}"/>
              </a:ext>
            </a:extLst>
          </p:cNvPr>
          <p:cNvPicPr>
            <a:picLocks noChangeAspect="1"/>
          </p:cNvPicPr>
          <p:nvPr/>
        </p:nvPicPr>
        <p:blipFill rotWithShape="1">
          <a:blip r:embed="rId3"/>
          <a:srcRect l="8860" r="37925"/>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8" name="Slide Number Placeholder 3">
            <a:extLst>
              <a:ext uri="{FF2B5EF4-FFF2-40B4-BE49-F238E27FC236}">
                <a16:creationId xmlns:a16="http://schemas.microsoft.com/office/drawing/2014/main" id="{37948768-6C47-7C2B-8FFA-38146F8122DB}"/>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a:t>
            </a:fld>
            <a:endParaRPr lang="en-US"/>
          </a:p>
        </p:txBody>
      </p:sp>
      <p:sp>
        <p:nvSpPr>
          <p:cNvPr id="6" name="Content Placeholder 5">
            <a:extLst>
              <a:ext uri="{FF2B5EF4-FFF2-40B4-BE49-F238E27FC236}">
                <a16:creationId xmlns:a16="http://schemas.microsoft.com/office/drawing/2014/main" id="{7F6E2260-CC49-3CD1-1303-6D784A9E7CB6}"/>
              </a:ext>
            </a:extLst>
          </p:cNvPr>
          <p:cNvSpPr>
            <a:spLocks noGrp="1"/>
          </p:cNvSpPr>
          <p:nvPr>
            <p:ph sz="half" idx="14"/>
          </p:nvPr>
        </p:nvSpPr>
        <p:spPr>
          <a:xfrm>
            <a:off x="9079841" y="3429000"/>
            <a:ext cx="2680263" cy="2536826"/>
          </a:xfrm>
        </p:spPr>
        <p:txBody>
          <a:bodyPr>
            <a:normAutofit/>
          </a:bodyPr>
          <a:lstStyle/>
          <a:p>
            <a:pPr algn="r"/>
            <a:r>
              <a:rPr lang="en-IN" sz="1400" b="1" i="0" dirty="0">
                <a:solidFill>
                  <a:srgbClr val="252424"/>
                </a:solidFill>
                <a:effectLst/>
                <a:highlight>
                  <a:srgbClr val="FFFFFF"/>
                </a:highlight>
                <a:latin typeface="Abadi" panose="020B0604020104020204" pitchFamily="34" charset="0"/>
              </a:rPr>
              <a:t>Chukwunonso Nnodum</a:t>
            </a:r>
          </a:p>
        </p:txBody>
      </p:sp>
      <p:pic>
        <p:nvPicPr>
          <p:cNvPr id="11" name="Picture 10" descr="A logo with different colors of leaves&#10;&#10;Description automatically generated">
            <a:extLst>
              <a:ext uri="{FF2B5EF4-FFF2-40B4-BE49-F238E27FC236}">
                <a16:creationId xmlns:a16="http://schemas.microsoft.com/office/drawing/2014/main" id="{8C476B86-7FFC-C5F9-2141-BF461978F23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926652" y="2397760"/>
            <a:ext cx="3400228" cy="2444179"/>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793AD0-3AAE-C4BA-C68A-F415F7890EF1}"/>
              </a:ext>
            </a:extLst>
          </p:cNvPr>
          <p:cNvSpPr>
            <a:spLocks noGrp="1"/>
          </p:cNvSpPr>
          <p:nvPr>
            <p:ph type="sldNum" sz="quarter" idx="12"/>
          </p:nvPr>
        </p:nvSpPr>
        <p:spPr/>
        <p:txBody>
          <a:bodyPr/>
          <a:lstStyle/>
          <a:p>
            <a:fld id="{05DFBE9E-A08E-4BCC-A03F-771175D57655}" type="slidenum">
              <a:rPr lang="en-IN" smtClean="0"/>
              <a:t>10</a:t>
            </a:fld>
            <a:endParaRPr lang="en-IN"/>
          </a:p>
        </p:txBody>
      </p:sp>
      <p:sp>
        <p:nvSpPr>
          <p:cNvPr id="4" name="Title 9">
            <a:extLst>
              <a:ext uri="{FF2B5EF4-FFF2-40B4-BE49-F238E27FC236}">
                <a16:creationId xmlns:a16="http://schemas.microsoft.com/office/drawing/2014/main" id="{6220185E-9D36-7509-F5E5-7A60B3C8B1B0}"/>
              </a:ext>
            </a:extLst>
          </p:cNvPr>
          <p:cNvSpPr txBox="1">
            <a:spLocks/>
          </p:cNvSpPr>
          <p:nvPr/>
        </p:nvSpPr>
        <p:spPr>
          <a:xfrm>
            <a:off x="721894" y="589130"/>
            <a:ext cx="7748588" cy="827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IN"/>
              <a:t>Meat Substitutes forms</a:t>
            </a:r>
          </a:p>
        </p:txBody>
      </p:sp>
      <p:sp>
        <p:nvSpPr>
          <p:cNvPr id="6" name="TextBox 5">
            <a:extLst>
              <a:ext uri="{FF2B5EF4-FFF2-40B4-BE49-F238E27FC236}">
                <a16:creationId xmlns:a16="http://schemas.microsoft.com/office/drawing/2014/main" id="{B68EA0FE-4329-8321-9FE0-46284FF02783}"/>
              </a:ext>
            </a:extLst>
          </p:cNvPr>
          <p:cNvSpPr txBox="1"/>
          <p:nvPr/>
        </p:nvSpPr>
        <p:spPr>
          <a:xfrm>
            <a:off x="971438" y="2064307"/>
            <a:ext cx="482042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There are over 55 unique meat forms in the dataset only for Meat Substitute product type.. </a:t>
            </a:r>
          </a:p>
          <a:p>
            <a:r>
              <a:rPr lang="en-US" sz="1600"/>
              <a:t>Only 6 of them consist of around 70% of total unit sales for this market.</a:t>
            </a:r>
          </a:p>
          <a:p>
            <a:r>
              <a:rPr lang="en-US" sz="1600"/>
              <a:t>We focus on them Because they have a huge market and would be a great opportunity for a company to maximize its sales on them.</a:t>
            </a:r>
          </a:p>
          <a:p>
            <a:endParaRPr lang="en-US" sz="1600"/>
          </a:p>
          <a:p>
            <a:pPr marL="285750" indent="-285750">
              <a:buFont typeface="Arial"/>
              <a:buChar char="•"/>
            </a:pPr>
            <a:r>
              <a:rPr lang="en-US" sz="1600"/>
              <a:t>BURGER</a:t>
            </a:r>
          </a:p>
          <a:p>
            <a:pPr marL="285750" indent="-285750">
              <a:buFont typeface="Arial"/>
              <a:buChar char="•"/>
            </a:pPr>
            <a:r>
              <a:rPr lang="en-US" sz="1600"/>
              <a:t>LINK</a:t>
            </a:r>
          </a:p>
          <a:p>
            <a:pPr marL="285750" indent="-285750">
              <a:buFont typeface="Arial"/>
              <a:buChar char="•"/>
            </a:pPr>
            <a:r>
              <a:rPr lang="en-US" sz="1600"/>
              <a:t>GROUND</a:t>
            </a:r>
          </a:p>
          <a:p>
            <a:pPr marL="285750" indent="-285750">
              <a:buFont typeface="Arial"/>
              <a:buChar char="•"/>
            </a:pPr>
            <a:r>
              <a:rPr lang="en-US" sz="1600"/>
              <a:t>BURGER PATTY</a:t>
            </a:r>
          </a:p>
          <a:p>
            <a:pPr marL="285750" indent="-285750">
              <a:buFont typeface="Arial"/>
              <a:buChar char="•"/>
            </a:pPr>
            <a:r>
              <a:rPr lang="en-US" sz="1600"/>
              <a:t>CRUMBLE</a:t>
            </a:r>
          </a:p>
          <a:p>
            <a:pPr marL="285750" indent="-285750">
              <a:buFont typeface="Arial"/>
              <a:buChar char="•"/>
            </a:pPr>
            <a:r>
              <a:rPr lang="en-US" sz="1600"/>
              <a:t>BREAKFAST PATTY</a:t>
            </a:r>
          </a:p>
        </p:txBody>
      </p:sp>
      <p:pic>
        <p:nvPicPr>
          <p:cNvPr id="10" name="Picture 9" descr="A pie chart with different colored sections&#10;&#10;Description automatically generated">
            <a:extLst>
              <a:ext uri="{FF2B5EF4-FFF2-40B4-BE49-F238E27FC236}">
                <a16:creationId xmlns:a16="http://schemas.microsoft.com/office/drawing/2014/main" id="{D12C7DC8-2153-D438-168F-78F0A1338284}"/>
              </a:ext>
            </a:extLst>
          </p:cNvPr>
          <p:cNvPicPr>
            <a:picLocks noChangeAspect="1"/>
          </p:cNvPicPr>
          <p:nvPr/>
        </p:nvPicPr>
        <p:blipFill rotWithShape="1">
          <a:blip r:embed="rId2"/>
          <a:srcRect l="27631" t="7443" r="31250" b="15858"/>
          <a:stretch/>
        </p:blipFill>
        <p:spPr>
          <a:xfrm>
            <a:off x="6336632" y="1710741"/>
            <a:ext cx="4531899" cy="4319423"/>
          </a:xfrm>
          <a:prstGeom prst="rect">
            <a:avLst/>
          </a:prstGeom>
        </p:spPr>
      </p:pic>
    </p:spTree>
    <p:extLst>
      <p:ext uri="{BB962C8B-B14F-4D97-AF65-F5344CB8AC3E}">
        <p14:creationId xmlns:p14="http://schemas.microsoft.com/office/powerpoint/2010/main" val="208732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13D886-1C54-9F85-A6E9-CED6F54B8440}"/>
              </a:ext>
            </a:extLst>
          </p:cNvPr>
          <p:cNvSpPr>
            <a:spLocks noGrp="1"/>
          </p:cNvSpPr>
          <p:nvPr>
            <p:ph type="sldNum" sz="quarter" idx="12"/>
          </p:nvPr>
        </p:nvSpPr>
        <p:spPr/>
        <p:txBody>
          <a:bodyPr/>
          <a:lstStyle/>
          <a:p>
            <a:fld id="{05DFBE9E-A08E-4BCC-A03F-771175D57655}" type="slidenum">
              <a:rPr lang="en-IN" smtClean="0"/>
              <a:t>11</a:t>
            </a:fld>
            <a:endParaRPr lang="en-IN"/>
          </a:p>
        </p:txBody>
      </p:sp>
      <p:sp>
        <p:nvSpPr>
          <p:cNvPr id="4" name="Title 9">
            <a:extLst>
              <a:ext uri="{FF2B5EF4-FFF2-40B4-BE49-F238E27FC236}">
                <a16:creationId xmlns:a16="http://schemas.microsoft.com/office/drawing/2014/main" id="{FC586240-5776-6D15-68B6-7B6254E1D45A}"/>
              </a:ext>
            </a:extLst>
          </p:cNvPr>
          <p:cNvSpPr txBox="1">
            <a:spLocks/>
          </p:cNvSpPr>
          <p:nvPr/>
        </p:nvSpPr>
        <p:spPr>
          <a:xfrm>
            <a:off x="721894" y="589130"/>
            <a:ext cx="7748588" cy="82708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IN"/>
              <a:t>Substitutes forms market share</a:t>
            </a:r>
          </a:p>
        </p:txBody>
      </p:sp>
      <p:sp>
        <p:nvSpPr>
          <p:cNvPr id="6" name="TextBox 5">
            <a:extLst>
              <a:ext uri="{FF2B5EF4-FFF2-40B4-BE49-F238E27FC236}">
                <a16:creationId xmlns:a16="http://schemas.microsoft.com/office/drawing/2014/main" id="{6E2C8725-2830-5F3B-D0A5-F9B0D6B767E9}"/>
              </a:ext>
            </a:extLst>
          </p:cNvPr>
          <p:cNvSpPr txBox="1"/>
          <p:nvPr/>
        </p:nvSpPr>
        <p:spPr>
          <a:xfrm>
            <a:off x="721895" y="1343526"/>
            <a:ext cx="21255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accent2">
                    <a:lumMod val="75000"/>
                  </a:schemeClr>
                </a:solidFill>
              </a:rPr>
              <a:t>BURGER</a:t>
            </a:r>
          </a:p>
        </p:txBody>
      </p:sp>
      <p:pic>
        <p:nvPicPr>
          <p:cNvPr id="8" name="Picture 7">
            <a:extLst>
              <a:ext uri="{FF2B5EF4-FFF2-40B4-BE49-F238E27FC236}">
                <a16:creationId xmlns:a16="http://schemas.microsoft.com/office/drawing/2014/main" id="{A70D0091-764A-A846-2718-45F4F04F3235}"/>
              </a:ext>
            </a:extLst>
          </p:cNvPr>
          <p:cNvPicPr>
            <a:picLocks noChangeAspect="1"/>
          </p:cNvPicPr>
          <p:nvPr/>
        </p:nvPicPr>
        <p:blipFill>
          <a:blip r:embed="rId2"/>
          <a:stretch>
            <a:fillRect/>
          </a:stretch>
        </p:blipFill>
        <p:spPr>
          <a:xfrm>
            <a:off x="773647" y="2031583"/>
            <a:ext cx="9511732" cy="4830176"/>
          </a:xfrm>
          <a:prstGeom prst="rect">
            <a:avLst/>
          </a:prstGeom>
        </p:spPr>
      </p:pic>
    </p:spTree>
    <p:extLst>
      <p:ext uri="{BB962C8B-B14F-4D97-AF65-F5344CB8AC3E}">
        <p14:creationId xmlns:p14="http://schemas.microsoft.com/office/powerpoint/2010/main" val="810250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13D886-1C54-9F85-A6E9-CED6F54B8440}"/>
              </a:ext>
            </a:extLst>
          </p:cNvPr>
          <p:cNvSpPr>
            <a:spLocks noGrp="1"/>
          </p:cNvSpPr>
          <p:nvPr>
            <p:ph type="sldNum" sz="quarter" idx="12"/>
          </p:nvPr>
        </p:nvSpPr>
        <p:spPr/>
        <p:txBody>
          <a:bodyPr/>
          <a:lstStyle/>
          <a:p>
            <a:fld id="{05DFBE9E-A08E-4BCC-A03F-771175D57655}" type="slidenum">
              <a:rPr lang="en-IN" smtClean="0"/>
              <a:t>12</a:t>
            </a:fld>
            <a:endParaRPr lang="en-IN"/>
          </a:p>
        </p:txBody>
      </p:sp>
      <p:sp>
        <p:nvSpPr>
          <p:cNvPr id="4" name="Title 9">
            <a:extLst>
              <a:ext uri="{FF2B5EF4-FFF2-40B4-BE49-F238E27FC236}">
                <a16:creationId xmlns:a16="http://schemas.microsoft.com/office/drawing/2014/main" id="{FC586240-5776-6D15-68B6-7B6254E1D45A}"/>
              </a:ext>
            </a:extLst>
          </p:cNvPr>
          <p:cNvSpPr txBox="1">
            <a:spLocks/>
          </p:cNvSpPr>
          <p:nvPr/>
        </p:nvSpPr>
        <p:spPr>
          <a:xfrm>
            <a:off x="721894" y="589130"/>
            <a:ext cx="7748588" cy="82708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IN"/>
              <a:t>Substitutes forms market share</a:t>
            </a:r>
          </a:p>
        </p:txBody>
      </p:sp>
      <p:pic>
        <p:nvPicPr>
          <p:cNvPr id="5" name="Picture 4" descr="A graph with red and blue lines&#10;&#10;Description automatically generated">
            <a:extLst>
              <a:ext uri="{FF2B5EF4-FFF2-40B4-BE49-F238E27FC236}">
                <a16:creationId xmlns:a16="http://schemas.microsoft.com/office/drawing/2014/main" id="{45241756-798D-B6C8-830F-3EE0F884F547}"/>
              </a:ext>
            </a:extLst>
          </p:cNvPr>
          <p:cNvPicPr>
            <a:picLocks noChangeAspect="1"/>
          </p:cNvPicPr>
          <p:nvPr/>
        </p:nvPicPr>
        <p:blipFill>
          <a:blip r:embed="rId2"/>
          <a:stretch>
            <a:fillRect/>
          </a:stretch>
        </p:blipFill>
        <p:spPr>
          <a:xfrm>
            <a:off x="773647" y="2031583"/>
            <a:ext cx="9511732" cy="4830177"/>
          </a:xfrm>
          <a:prstGeom prst="rect">
            <a:avLst/>
          </a:prstGeom>
        </p:spPr>
      </p:pic>
      <p:sp>
        <p:nvSpPr>
          <p:cNvPr id="6" name="TextBox 5">
            <a:extLst>
              <a:ext uri="{FF2B5EF4-FFF2-40B4-BE49-F238E27FC236}">
                <a16:creationId xmlns:a16="http://schemas.microsoft.com/office/drawing/2014/main" id="{6E2C8725-2830-5F3B-D0A5-F9B0D6B767E9}"/>
              </a:ext>
            </a:extLst>
          </p:cNvPr>
          <p:cNvSpPr txBox="1"/>
          <p:nvPr/>
        </p:nvSpPr>
        <p:spPr>
          <a:xfrm>
            <a:off x="721895" y="1343526"/>
            <a:ext cx="21255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accent2">
                    <a:lumMod val="75000"/>
                  </a:schemeClr>
                </a:solidFill>
              </a:rPr>
              <a:t>LINK</a:t>
            </a:r>
          </a:p>
        </p:txBody>
      </p:sp>
    </p:spTree>
    <p:extLst>
      <p:ext uri="{BB962C8B-B14F-4D97-AF65-F5344CB8AC3E}">
        <p14:creationId xmlns:p14="http://schemas.microsoft.com/office/powerpoint/2010/main" val="260196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13D886-1C54-9F85-A6E9-CED6F54B8440}"/>
              </a:ext>
            </a:extLst>
          </p:cNvPr>
          <p:cNvSpPr>
            <a:spLocks noGrp="1"/>
          </p:cNvSpPr>
          <p:nvPr>
            <p:ph type="sldNum" sz="quarter" idx="12"/>
          </p:nvPr>
        </p:nvSpPr>
        <p:spPr/>
        <p:txBody>
          <a:bodyPr/>
          <a:lstStyle/>
          <a:p>
            <a:fld id="{05DFBE9E-A08E-4BCC-A03F-771175D57655}" type="slidenum">
              <a:rPr lang="en-IN" smtClean="0"/>
              <a:t>13</a:t>
            </a:fld>
            <a:endParaRPr lang="en-IN"/>
          </a:p>
        </p:txBody>
      </p:sp>
      <p:sp>
        <p:nvSpPr>
          <p:cNvPr id="4" name="Title 9">
            <a:extLst>
              <a:ext uri="{FF2B5EF4-FFF2-40B4-BE49-F238E27FC236}">
                <a16:creationId xmlns:a16="http://schemas.microsoft.com/office/drawing/2014/main" id="{FC586240-5776-6D15-68B6-7B6254E1D45A}"/>
              </a:ext>
            </a:extLst>
          </p:cNvPr>
          <p:cNvSpPr txBox="1">
            <a:spLocks/>
          </p:cNvSpPr>
          <p:nvPr/>
        </p:nvSpPr>
        <p:spPr>
          <a:xfrm>
            <a:off x="721894" y="589130"/>
            <a:ext cx="7748588" cy="82708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r>
              <a:rPr lang="en-IN"/>
              <a:t>Substitutes forms market share</a:t>
            </a:r>
          </a:p>
        </p:txBody>
      </p:sp>
      <p:pic>
        <p:nvPicPr>
          <p:cNvPr id="5" name="Picture 4">
            <a:extLst>
              <a:ext uri="{FF2B5EF4-FFF2-40B4-BE49-F238E27FC236}">
                <a16:creationId xmlns:a16="http://schemas.microsoft.com/office/drawing/2014/main" id="{45241756-798D-B6C8-830F-3EE0F884F547}"/>
              </a:ext>
            </a:extLst>
          </p:cNvPr>
          <p:cNvPicPr>
            <a:picLocks noChangeAspect="1"/>
          </p:cNvPicPr>
          <p:nvPr/>
        </p:nvPicPr>
        <p:blipFill>
          <a:blip r:embed="rId2"/>
          <a:stretch>
            <a:fillRect/>
          </a:stretch>
        </p:blipFill>
        <p:spPr>
          <a:xfrm>
            <a:off x="773647" y="2031583"/>
            <a:ext cx="9511732" cy="4830176"/>
          </a:xfrm>
          <a:prstGeom prst="rect">
            <a:avLst/>
          </a:prstGeom>
        </p:spPr>
      </p:pic>
      <p:sp>
        <p:nvSpPr>
          <p:cNvPr id="6" name="TextBox 5">
            <a:extLst>
              <a:ext uri="{FF2B5EF4-FFF2-40B4-BE49-F238E27FC236}">
                <a16:creationId xmlns:a16="http://schemas.microsoft.com/office/drawing/2014/main" id="{6E2C8725-2830-5F3B-D0A5-F9B0D6B767E9}"/>
              </a:ext>
            </a:extLst>
          </p:cNvPr>
          <p:cNvSpPr txBox="1"/>
          <p:nvPr/>
        </p:nvSpPr>
        <p:spPr>
          <a:xfrm>
            <a:off x="721895" y="1343526"/>
            <a:ext cx="21255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accent2">
                    <a:lumMod val="75000"/>
                  </a:schemeClr>
                </a:solidFill>
              </a:rPr>
              <a:t>GROUND</a:t>
            </a:r>
          </a:p>
        </p:txBody>
      </p:sp>
    </p:spTree>
    <p:extLst>
      <p:ext uri="{BB962C8B-B14F-4D97-AF65-F5344CB8AC3E}">
        <p14:creationId xmlns:p14="http://schemas.microsoft.com/office/powerpoint/2010/main" val="2530433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E370C7-BCEE-2572-4E44-09D4DA208382}"/>
              </a:ext>
            </a:extLst>
          </p:cNvPr>
          <p:cNvSpPr>
            <a:spLocks noGrp="1"/>
          </p:cNvSpPr>
          <p:nvPr>
            <p:ph type="title" idx="4294967295"/>
          </p:nvPr>
        </p:nvSpPr>
        <p:spPr>
          <a:xfrm>
            <a:off x="681789" y="258262"/>
            <a:ext cx="7748588" cy="827087"/>
          </a:xfrm>
        </p:spPr>
        <p:txBody>
          <a:bodyPr/>
          <a:lstStyle/>
          <a:p>
            <a:r>
              <a:rPr lang="en-IN"/>
              <a:t>Meat forms sales price</a:t>
            </a:r>
          </a:p>
        </p:txBody>
      </p:sp>
      <p:graphicFrame>
        <p:nvGraphicFramePr>
          <p:cNvPr id="2" name="Table 1">
            <a:extLst>
              <a:ext uri="{FF2B5EF4-FFF2-40B4-BE49-F238E27FC236}">
                <a16:creationId xmlns:a16="http://schemas.microsoft.com/office/drawing/2014/main" id="{3BCCBC72-39F8-3956-42A3-1835C5E83335}"/>
              </a:ext>
            </a:extLst>
          </p:cNvPr>
          <p:cNvGraphicFramePr>
            <a:graphicFrameLocks noGrp="1"/>
          </p:cNvGraphicFramePr>
          <p:nvPr>
            <p:extLst>
              <p:ext uri="{D42A27DB-BD31-4B8C-83A1-F6EECF244321}">
                <p14:modId xmlns:p14="http://schemas.microsoft.com/office/powerpoint/2010/main" val="809541150"/>
              </p:ext>
            </p:extLst>
          </p:nvPr>
        </p:nvGraphicFramePr>
        <p:xfrm>
          <a:off x="711868" y="1744578"/>
          <a:ext cx="10725352" cy="5034267"/>
        </p:xfrm>
        <a:graphic>
          <a:graphicData uri="http://schemas.openxmlformats.org/drawingml/2006/table">
            <a:tbl>
              <a:tblPr firstRow="1" bandRow="1">
                <a:tableStyleId>{5940675A-B579-460E-94D1-54222C63F5DA}</a:tableStyleId>
              </a:tblPr>
              <a:tblGrid>
                <a:gridCol w="5362676">
                  <a:extLst>
                    <a:ext uri="{9D8B030D-6E8A-4147-A177-3AD203B41FA5}">
                      <a16:colId xmlns:a16="http://schemas.microsoft.com/office/drawing/2014/main" val="1597534981"/>
                    </a:ext>
                  </a:extLst>
                </a:gridCol>
                <a:gridCol w="5362676">
                  <a:extLst>
                    <a:ext uri="{9D8B030D-6E8A-4147-A177-3AD203B41FA5}">
                      <a16:colId xmlns:a16="http://schemas.microsoft.com/office/drawing/2014/main" val="840800662"/>
                    </a:ext>
                  </a:extLst>
                </a:gridCol>
              </a:tblGrid>
              <a:tr h="607981">
                <a:tc>
                  <a:txBody>
                    <a:bodyPr/>
                    <a:lstStyle/>
                    <a:p>
                      <a:r>
                        <a:rPr lang="en-US"/>
                        <a:t>BURGER PATTY</a:t>
                      </a:r>
                    </a:p>
                  </a:txBody>
                  <a:tcPr anchor="ctr">
                    <a:solidFill>
                      <a:schemeClr val="bg2"/>
                    </a:solidFill>
                  </a:tcPr>
                </a:tc>
                <a:tc>
                  <a:txBody>
                    <a:bodyPr/>
                    <a:lstStyle/>
                    <a:p>
                      <a:r>
                        <a:rPr lang="en-US"/>
                        <a:t>MEATBALL</a:t>
                      </a:r>
                    </a:p>
                  </a:txBody>
                  <a:tcPr anchor="ctr">
                    <a:solidFill>
                      <a:schemeClr val="bg2"/>
                    </a:solidFill>
                  </a:tcPr>
                </a:tc>
                <a:extLst>
                  <a:ext uri="{0D108BD9-81ED-4DB2-BD59-A6C34878D82A}">
                    <a16:rowId xmlns:a16="http://schemas.microsoft.com/office/drawing/2014/main" val="110859262"/>
                  </a:ext>
                </a:extLst>
              </a:tr>
              <a:tr h="1955131">
                <a:tc>
                  <a:txBody>
                    <a:bodyPr/>
                    <a:lstStyle/>
                    <a:p>
                      <a:endParaRPr lang="en-US"/>
                    </a:p>
                  </a:txBody>
                  <a:tcPr/>
                </a:tc>
                <a:tc>
                  <a:txBody>
                    <a:bodyPr/>
                    <a:lstStyle/>
                    <a:p>
                      <a:endParaRPr lang="en-US"/>
                    </a:p>
                  </a:txBody>
                  <a:tcPr/>
                </a:tc>
                <a:extLst>
                  <a:ext uri="{0D108BD9-81ED-4DB2-BD59-A6C34878D82A}">
                    <a16:rowId xmlns:a16="http://schemas.microsoft.com/office/drawing/2014/main" val="938667781"/>
                  </a:ext>
                </a:extLst>
              </a:tr>
              <a:tr h="470695">
                <a:tc>
                  <a:txBody>
                    <a:bodyPr/>
                    <a:lstStyle/>
                    <a:p>
                      <a:r>
                        <a:rPr lang="en-US"/>
                        <a:t>PATTY</a:t>
                      </a:r>
                    </a:p>
                  </a:txBody>
                  <a:tcPr anchor="ctr">
                    <a:solidFill>
                      <a:schemeClr val="bg2"/>
                    </a:solidFill>
                  </a:tcPr>
                </a:tc>
                <a:tc>
                  <a:txBody>
                    <a:bodyPr/>
                    <a:lstStyle/>
                    <a:p>
                      <a:r>
                        <a:rPr lang="en-US"/>
                        <a:t>SLICED</a:t>
                      </a:r>
                    </a:p>
                  </a:txBody>
                  <a:tcPr anchor="ctr">
                    <a:solidFill>
                      <a:schemeClr val="bg2"/>
                    </a:solidFill>
                  </a:tcPr>
                </a:tc>
                <a:extLst>
                  <a:ext uri="{0D108BD9-81ED-4DB2-BD59-A6C34878D82A}">
                    <a16:rowId xmlns:a16="http://schemas.microsoft.com/office/drawing/2014/main" val="4024416049"/>
                  </a:ext>
                </a:extLst>
              </a:tr>
              <a:tr h="2000460">
                <a:tc>
                  <a:txBody>
                    <a:bodyPr/>
                    <a:lstStyle/>
                    <a:p>
                      <a:endParaRPr lang="en-US"/>
                    </a:p>
                  </a:txBody>
                  <a:tcPr/>
                </a:tc>
                <a:tc>
                  <a:txBody>
                    <a:bodyPr/>
                    <a:lstStyle/>
                    <a:p>
                      <a:endParaRPr lang="en-US"/>
                    </a:p>
                  </a:txBody>
                  <a:tcPr/>
                </a:tc>
                <a:extLst>
                  <a:ext uri="{0D108BD9-81ED-4DB2-BD59-A6C34878D82A}">
                    <a16:rowId xmlns:a16="http://schemas.microsoft.com/office/drawing/2014/main" val="2392807239"/>
                  </a:ext>
                </a:extLst>
              </a:tr>
            </a:tbl>
          </a:graphicData>
        </a:graphic>
      </p:graphicFrame>
      <p:pic>
        <p:nvPicPr>
          <p:cNvPr id="6" name="Picture 5" descr="A graph of sales and average price of burger patty&#10;&#10;Description automatically generated">
            <a:extLst>
              <a:ext uri="{FF2B5EF4-FFF2-40B4-BE49-F238E27FC236}">
                <a16:creationId xmlns:a16="http://schemas.microsoft.com/office/drawing/2014/main" id="{241A78D1-40E3-4064-D7D5-24D200D0CBF5}"/>
              </a:ext>
            </a:extLst>
          </p:cNvPr>
          <p:cNvPicPr>
            <a:picLocks noChangeAspect="1"/>
          </p:cNvPicPr>
          <p:nvPr/>
        </p:nvPicPr>
        <p:blipFill rotWithShape="1">
          <a:blip r:embed="rId2"/>
          <a:srcRect r="380" b="33457"/>
          <a:stretch/>
        </p:blipFill>
        <p:spPr>
          <a:xfrm>
            <a:off x="751974" y="2402557"/>
            <a:ext cx="5263817" cy="1793045"/>
          </a:xfrm>
          <a:prstGeom prst="rect">
            <a:avLst/>
          </a:prstGeom>
        </p:spPr>
      </p:pic>
      <p:pic>
        <p:nvPicPr>
          <p:cNvPr id="14" name="Picture 13" descr="A graph with red and blue lines&#10;&#10;Description automatically generated">
            <a:extLst>
              <a:ext uri="{FF2B5EF4-FFF2-40B4-BE49-F238E27FC236}">
                <a16:creationId xmlns:a16="http://schemas.microsoft.com/office/drawing/2014/main" id="{DE530780-7DE5-1EEF-D8CE-4C07A2D079DE}"/>
              </a:ext>
            </a:extLst>
          </p:cNvPr>
          <p:cNvPicPr>
            <a:picLocks noChangeAspect="1"/>
          </p:cNvPicPr>
          <p:nvPr/>
        </p:nvPicPr>
        <p:blipFill rotWithShape="1">
          <a:blip r:embed="rId3"/>
          <a:srcRect l="-383" b="33977"/>
          <a:stretch/>
        </p:blipFill>
        <p:spPr>
          <a:xfrm>
            <a:off x="6095999" y="2402557"/>
            <a:ext cx="5243768" cy="1793058"/>
          </a:xfrm>
          <a:prstGeom prst="rect">
            <a:avLst/>
          </a:prstGeom>
        </p:spPr>
      </p:pic>
      <p:pic>
        <p:nvPicPr>
          <p:cNvPr id="18" name="Picture 17" descr="A graph with red lines and green lines&#10;&#10;Description automatically generated">
            <a:extLst>
              <a:ext uri="{FF2B5EF4-FFF2-40B4-BE49-F238E27FC236}">
                <a16:creationId xmlns:a16="http://schemas.microsoft.com/office/drawing/2014/main" id="{7E7840D6-8237-1FF9-FF76-BA0D03442104}"/>
              </a:ext>
            </a:extLst>
          </p:cNvPr>
          <p:cNvPicPr>
            <a:picLocks noChangeAspect="1"/>
          </p:cNvPicPr>
          <p:nvPr/>
        </p:nvPicPr>
        <p:blipFill rotWithShape="1">
          <a:blip r:embed="rId4"/>
          <a:srcRect l="564" r="-1128" b="33579"/>
          <a:stretch/>
        </p:blipFill>
        <p:spPr>
          <a:xfrm>
            <a:off x="711868" y="4808873"/>
            <a:ext cx="5364089" cy="1803073"/>
          </a:xfrm>
          <a:prstGeom prst="rect">
            <a:avLst/>
          </a:prstGeom>
        </p:spPr>
      </p:pic>
      <p:pic>
        <p:nvPicPr>
          <p:cNvPr id="19" name="Picture 18" descr="A graph with red and blue lines&#10;&#10;Description automatically generated">
            <a:extLst>
              <a:ext uri="{FF2B5EF4-FFF2-40B4-BE49-F238E27FC236}">
                <a16:creationId xmlns:a16="http://schemas.microsoft.com/office/drawing/2014/main" id="{90AED52E-7E4A-E99E-3992-9C815BEE303C}"/>
              </a:ext>
            </a:extLst>
          </p:cNvPr>
          <p:cNvPicPr>
            <a:picLocks noChangeAspect="1"/>
          </p:cNvPicPr>
          <p:nvPr/>
        </p:nvPicPr>
        <p:blipFill rotWithShape="1">
          <a:blip r:embed="rId5"/>
          <a:srcRect l="380" r="190" b="33460"/>
          <a:stretch/>
        </p:blipFill>
        <p:spPr>
          <a:xfrm>
            <a:off x="6095999" y="4808874"/>
            <a:ext cx="5243828" cy="1803069"/>
          </a:xfrm>
          <a:prstGeom prst="rect">
            <a:avLst/>
          </a:prstGeom>
        </p:spPr>
      </p:pic>
      <p:sp>
        <p:nvSpPr>
          <p:cNvPr id="20" name="TextBox 19">
            <a:extLst>
              <a:ext uri="{FF2B5EF4-FFF2-40B4-BE49-F238E27FC236}">
                <a16:creationId xmlns:a16="http://schemas.microsoft.com/office/drawing/2014/main" id="{D4F4443F-6169-A0C9-D040-141D19375117}"/>
              </a:ext>
            </a:extLst>
          </p:cNvPr>
          <p:cNvSpPr txBox="1"/>
          <p:nvPr/>
        </p:nvSpPr>
        <p:spPr>
          <a:xfrm>
            <a:off x="681789" y="1233236"/>
            <a:ext cx="10166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 some substitute forms, there is only one or two main players in the market.</a:t>
            </a:r>
          </a:p>
        </p:txBody>
      </p:sp>
    </p:spTree>
    <p:extLst>
      <p:ext uri="{BB962C8B-B14F-4D97-AF65-F5344CB8AC3E}">
        <p14:creationId xmlns:p14="http://schemas.microsoft.com/office/powerpoint/2010/main" val="1140074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E370C7-BCEE-2572-4E44-09D4DA208382}"/>
              </a:ext>
            </a:extLst>
          </p:cNvPr>
          <p:cNvSpPr>
            <a:spLocks noGrp="1"/>
          </p:cNvSpPr>
          <p:nvPr>
            <p:ph type="title" idx="4294967295"/>
          </p:nvPr>
        </p:nvSpPr>
        <p:spPr>
          <a:xfrm>
            <a:off x="681789" y="258262"/>
            <a:ext cx="7748588" cy="827087"/>
          </a:xfrm>
        </p:spPr>
        <p:txBody>
          <a:bodyPr/>
          <a:lstStyle/>
          <a:p>
            <a:r>
              <a:rPr lang="en-IN"/>
              <a:t>BURGER PATTY MAIN Players</a:t>
            </a:r>
          </a:p>
        </p:txBody>
      </p:sp>
      <p:pic>
        <p:nvPicPr>
          <p:cNvPr id="4" name="Picture 3">
            <a:extLst>
              <a:ext uri="{FF2B5EF4-FFF2-40B4-BE49-F238E27FC236}">
                <a16:creationId xmlns:a16="http://schemas.microsoft.com/office/drawing/2014/main" id="{EA15A834-3B87-C425-FA37-1FA98D68E723}"/>
              </a:ext>
            </a:extLst>
          </p:cNvPr>
          <p:cNvPicPr>
            <a:picLocks noChangeAspect="1"/>
          </p:cNvPicPr>
          <p:nvPr/>
        </p:nvPicPr>
        <p:blipFill rotWithShape="1">
          <a:blip r:embed="rId2"/>
          <a:srcRect l="-96" t="11034" b="45172"/>
          <a:stretch/>
        </p:blipFill>
        <p:spPr>
          <a:xfrm>
            <a:off x="576649" y="1209587"/>
            <a:ext cx="10719533" cy="1532320"/>
          </a:xfrm>
          <a:prstGeom prst="rect">
            <a:avLst/>
          </a:prstGeom>
        </p:spPr>
      </p:pic>
      <p:pic>
        <p:nvPicPr>
          <p:cNvPr id="5" name="Picture 4">
            <a:extLst>
              <a:ext uri="{FF2B5EF4-FFF2-40B4-BE49-F238E27FC236}">
                <a16:creationId xmlns:a16="http://schemas.microsoft.com/office/drawing/2014/main" id="{46D00F2C-F221-6C3C-5F35-5FF12AB2292F}"/>
              </a:ext>
            </a:extLst>
          </p:cNvPr>
          <p:cNvPicPr>
            <a:picLocks noChangeAspect="1"/>
          </p:cNvPicPr>
          <p:nvPr/>
        </p:nvPicPr>
        <p:blipFill rotWithShape="1">
          <a:blip r:embed="rId3"/>
          <a:srcRect t="8678" r="-97" b="12603"/>
          <a:stretch/>
        </p:blipFill>
        <p:spPr>
          <a:xfrm>
            <a:off x="576649" y="2835125"/>
            <a:ext cx="10719495" cy="3923820"/>
          </a:xfrm>
          <a:prstGeom prst="rect">
            <a:avLst/>
          </a:prstGeom>
        </p:spPr>
      </p:pic>
      <p:cxnSp>
        <p:nvCxnSpPr>
          <p:cNvPr id="2" name="Straight Arrow Connector 1">
            <a:extLst>
              <a:ext uri="{FF2B5EF4-FFF2-40B4-BE49-F238E27FC236}">
                <a16:creationId xmlns:a16="http://schemas.microsoft.com/office/drawing/2014/main" id="{9C5E045A-78A7-02BC-069C-6ADA00B0B8E9}"/>
              </a:ext>
            </a:extLst>
          </p:cNvPr>
          <p:cNvCxnSpPr/>
          <p:nvPr/>
        </p:nvCxnSpPr>
        <p:spPr>
          <a:xfrm flipV="1">
            <a:off x="1915026" y="4471736"/>
            <a:ext cx="8402051" cy="20053"/>
          </a:xfrm>
          <a:prstGeom prst="straightConnector1">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3B46BBD6-4574-95E0-38B0-72390436B4ED}"/>
              </a:ext>
            </a:extLst>
          </p:cNvPr>
          <p:cNvCxnSpPr>
            <a:cxnSpLocks/>
          </p:cNvCxnSpPr>
          <p:nvPr/>
        </p:nvCxnSpPr>
        <p:spPr>
          <a:xfrm flipV="1">
            <a:off x="1915026" y="4060657"/>
            <a:ext cx="8402051" cy="20053"/>
          </a:xfrm>
          <a:prstGeom prst="straightConnector1">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2497FFD-6F2D-39D8-3508-393C8A33EF2B}"/>
              </a:ext>
            </a:extLst>
          </p:cNvPr>
          <p:cNvCxnSpPr>
            <a:cxnSpLocks/>
          </p:cNvCxnSpPr>
          <p:nvPr/>
        </p:nvCxnSpPr>
        <p:spPr>
          <a:xfrm flipV="1">
            <a:off x="1915026" y="4281236"/>
            <a:ext cx="8402051" cy="20053"/>
          </a:xfrm>
          <a:prstGeom prst="straightConnector1">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3778AB4-2E81-23B6-0F7E-FFEEFD1F77B2}"/>
              </a:ext>
            </a:extLst>
          </p:cNvPr>
          <p:cNvCxnSpPr/>
          <p:nvPr/>
        </p:nvCxnSpPr>
        <p:spPr>
          <a:xfrm flipV="1">
            <a:off x="7559841" y="1634288"/>
            <a:ext cx="22860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85DB63-6653-EFCB-1CD2-4705954984E5}"/>
              </a:ext>
            </a:extLst>
          </p:cNvPr>
          <p:cNvSpPr txBox="1"/>
          <p:nvPr/>
        </p:nvSpPr>
        <p:spPr>
          <a:xfrm>
            <a:off x="7289132" y="1293394"/>
            <a:ext cx="29076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Total Unit Sales with Merch</a:t>
            </a:r>
            <a:endParaRPr lang="en-US"/>
          </a:p>
        </p:txBody>
      </p:sp>
      <p:sp>
        <p:nvSpPr>
          <p:cNvPr id="13" name="TextBox 12">
            <a:extLst>
              <a:ext uri="{FF2B5EF4-FFF2-40B4-BE49-F238E27FC236}">
                <a16:creationId xmlns:a16="http://schemas.microsoft.com/office/drawing/2014/main" id="{4A31F70B-8035-9F8F-605E-9BD6E3D28B1A}"/>
              </a:ext>
            </a:extLst>
          </p:cNvPr>
          <p:cNvSpPr txBox="1"/>
          <p:nvPr/>
        </p:nvSpPr>
        <p:spPr>
          <a:xfrm>
            <a:off x="7249026" y="1644315"/>
            <a:ext cx="29076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Total Sales</a:t>
            </a:r>
            <a:endParaRPr lang="en-US"/>
          </a:p>
        </p:txBody>
      </p:sp>
      <p:sp>
        <p:nvSpPr>
          <p:cNvPr id="15" name="TextBox 14">
            <a:extLst>
              <a:ext uri="{FF2B5EF4-FFF2-40B4-BE49-F238E27FC236}">
                <a16:creationId xmlns:a16="http://schemas.microsoft.com/office/drawing/2014/main" id="{0835E42D-4AB1-283B-AC60-A674B49E41BA}"/>
              </a:ext>
            </a:extLst>
          </p:cNvPr>
          <p:cNvSpPr txBox="1"/>
          <p:nvPr/>
        </p:nvSpPr>
        <p:spPr>
          <a:xfrm>
            <a:off x="4471737" y="1463841"/>
            <a:ext cx="3088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Merchandise Percentage = </a:t>
            </a:r>
          </a:p>
        </p:txBody>
      </p:sp>
    </p:spTree>
    <p:extLst>
      <p:ext uri="{BB962C8B-B14F-4D97-AF65-F5344CB8AC3E}">
        <p14:creationId xmlns:p14="http://schemas.microsoft.com/office/powerpoint/2010/main" val="349892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0ECED5B5-EACD-38EF-968A-0FAF2986AB63}"/>
              </a:ext>
            </a:extLst>
          </p:cNvPr>
          <p:cNvSpPr>
            <a:spLocks noGrp="1"/>
          </p:cNvSpPr>
          <p:nvPr>
            <p:ph type="title"/>
          </p:nvPr>
        </p:nvSpPr>
        <p:spPr>
          <a:xfrm>
            <a:off x="4313279" y="250612"/>
            <a:ext cx="5884027" cy="1204912"/>
          </a:xfrm>
        </p:spPr>
        <p:txBody>
          <a:bodyPr anchor="b">
            <a:normAutofit/>
          </a:bodyPr>
          <a:lstStyle/>
          <a:p>
            <a:r>
              <a:rPr lang="en-US"/>
              <a:t>PRODUCTS CLUSTERING</a:t>
            </a:r>
          </a:p>
        </p:txBody>
      </p:sp>
      <p:pic>
        <p:nvPicPr>
          <p:cNvPr id="33" name="Picture 32" descr="A group of packages of food&#10;&#10;Description automatically generated">
            <a:extLst>
              <a:ext uri="{FF2B5EF4-FFF2-40B4-BE49-F238E27FC236}">
                <a16:creationId xmlns:a16="http://schemas.microsoft.com/office/drawing/2014/main" id="{6C3276E4-E198-41BA-ED79-0CAF3FF4A286}"/>
              </a:ext>
            </a:extLst>
          </p:cNvPr>
          <p:cNvPicPr>
            <a:picLocks noChangeAspect="1"/>
          </p:cNvPicPr>
          <p:nvPr/>
        </p:nvPicPr>
        <p:blipFill rotWithShape="1">
          <a:blip r:embed="rId2"/>
          <a:srcRect l="22828" r="22828"/>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4" name="Slide Number Placeholder 3">
            <a:extLst>
              <a:ext uri="{FF2B5EF4-FFF2-40B4-BE49-F238E27FC236}">
                <a16:creationId xmlns:a16="http://schemas.microsoft.com/office/drawing/2014/main" id="{E99E8F95-2F40-9A6A-C215-958DC9724F5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16</a:t>
            </a:fld>
            <a:endParaRPr lang="en-US"/>
          </a:p>
        </p:txBody>
      </p:sp>
      <p:pic>
        <p:nvPicPr>
          <p:cNvPr id="7" name="Picture 6" descr="A graph with colored dots&#10;&#10;Description automatically generated">
            <a:extLst>
              <a:ext uri="{FF2B5EF4-FFF2-40B4-BE49-F238E27FC236}">
                <a16:creationId xmlns:a16="http://schemas.microsoft.com/office/drawing/2014/main" id="{F4C3F4FC-80DE-2A1F-0165-DF2CFADD4F86}"/>
              </a:ext>
            </a:extLst>
          </p:cNvPr>
          <p:cNvPicPr>
            <a:picLocks noChangeAspect="1"/>
          </p:cNvPicPr>
          <p:nvPr/>
        </p:nvPicPr>
        <p:blipFill>
          <a:blip r:embed="rId3"/>
          <a:stretch>
            <a:fillRect/>
          </a:stretch>
        </p:blipFill>
        <p:spPr>
          <a:xfrm>
            <a:off x="5708822" y="1715015"/>
            <a:ext cx="5943600" cy="4457700"/>
          </a:xfrm>
          <a:prstGeom prst="rect">
            <a:avLst/>
          </a:prstGeom>
        </p:spPr>
      </p:pic>
    </p:spTree>
    <p:extLst>
      <p:ext uri="{BB962C8B-B14F-4D97-AF65-F5344CB8AC3E}">
        <p14:creationId xmlns:p14="http://schemas.microsoft.com/office/powerpoint/2010/main" val="902716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E649-D1A4-C833-3843-651EE8361125}"/>
              </a:ext>
            </a:extLst>
          </p:cNvPr>
          <p:cNvSpPr>
            <a:spLocks noGrp="1"/>
          </p:cNvSpPr>
          <p:nvPr>
            <p:ph type="title"/>
          </p:nvPr>
        </p:nvSpPr>
        <p:spPr>
          <a:xfrm>
            <a:off x="1322318" y="268360"/>
            <a:ext cx="7288282" cy="894834"/>
          </a:xfrm>
        </p:spPr>
        <p:txBody>
          <a:bodyPr/>
          <a:lstStyle/>
          <a:p>
            <a:r>
              <a:rPr lang="en-IN"/>
              <a:t>Products clusters</a:t>
            </a:r>
            <a:endParaRPr lang="en-US"/>
          </a:p>
        </p:txBody>
      </p:sp>
      <p:pic>
        <p:nvPicPr>
          <p:cNvPr id="6" name="Content Placeholder 5">
            <a:extLst>
              <a:ext uri="{FF2B5EF4-FFF2-40B4-BE49-F238E27FC236}">
                <a16:creationId xmlns:a16="http://schemas.microsoft.com/office/drawing/2014/main" id="{FF35767F-3495-07F3-4E8F-58B987FF9CC9}"/>
              </a:ext>
            </a:extLst>
          </p:cNvPr>
          <p:cNvPicPr>
            <a:picLocks noGrp="1"/>
          </p:cNvPicPr>
          <p:nvPr>
            <p:ph sz="half" idx="2"/>
          </p:nvPr>
        </p:nvPicPr>
        <p:blipFill>
          <a:blip r:embed="rId2"/>
          <a:stretch>
            <a:fillRect/>
          </a:stretch>
        </p:blipFill>
        <p:spPr>
          <a:xfrm>
            <a:off x="405607" y="2145817"/>
            <a:ext cx="11217274" cy="3656476"/>
          </a:xfrm>
          <a:prstGeom prst="rect">
            <a:avLst/>
          </a:prstGeom>
        </p:spPr>
      </p:pic>
      <p:sp>
        <p:nvSpPr>
          <p:cNvPr id="4" name="Slide Number Placeholder 3">
            <a:extLst>
              <a:ext uri="{FF2B5EF4-FFF2-40B4-BE49-F238E27FC236}">
                <a16:creationId xmlns:a16="http://schemas.microsoft.com/office/drawing/2014/main" id="{AAF255FC-3553-DA32-9E80-199AA13505FE}"/>
              </a:ext>
            </a:extLst>
          </p:cNvPr>
          <p:cNvSpPr>
            <a:spLocks noGrp="1"/>
          </p:cNvSpPr>
          <p:nvPr>
            <p:ph type="sldNum" sz="quarter" idx="12"/>
          </p:nvPr>
        </p:nvSpPr>
        <p:spPr/>
        <p:txBody>
          <a:bodyPr/>
          <a:lstStyle/>
          <a:p>
            <a:fld id="{A49DFD55-3C28-40EF-9E31-A92D2E4017FF}" type="slidenum">
              <a:rPr lang="en-US" smtClean="0"/>
              <a:pPr/>
              <a:t>17</a:t>
            </a:fld>
            <a:endParaRPr lang="en-US"/>
          </a:p>
        </p:txBody>
      </p:sp>
    </p:spTree>
    <p:extLst>
      <p:ext uri="{BB962C8B-B14F-4D97-AF65-F5344CB8AC3E}">
        <p14:creationId xmlns:p14="http://schemas.microsoft.com/office/powerpoint/2010/main" val="124360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B6FD7A-CF0C-FAA7-F2C5-32BD3A15AE97}"/>
              </a:ext>
            </a:extLst>
          </p:cNvPr>
          <p:cNvSpPr>
            <a:spLocks noGrp="1"/>
          </p:cNvSpPr>
          <p:nvPr>
            <p:ph type="sldNum" sz="quarter" idx="12"/>
          </p:nvPr>
        </p:nvSpPr>
        <p:spPr/>
        <p:txBody>
          <a:bodyPr/>
          <a:lstStyle/>
          <a:p>
            <a:fld id="{A49DFD55-3C28-40EF-9E31-A92D2E4017FF}" type="slidenum">
              <a:rPr lang="en-US" smtClean="0"/>
              <a:pPr/>
              <a:t>18</a:t>
            </a:fld>
            <a:endParaRPr lang="en-US"/>
          </a:p>
        </p:txBody>
      </p:sp>
      <p:pic>
        <p:nvPicPr>
          <p:cNvPr id="5" name="Picture 4" descr="A table with different types of meat&#10;&#10;Description automatically generated">
            <a:extLst>
              <a:ext uri="{FF2B5EF4-FFF2-40B4-BE49-F238E27FC236}">
                <a16:creationId xmlns:a16="http://schemas.microsoft.com/office/drawing/2014/main" id="{A3297B36-390D-FF5D-95FC-F238E8B20494}"/>
              </a:ext>
            </a:extLst>
          </p:cNvPr>
          <p:cNvPicPr>
            <a:picLocks noChangeAspect="1"/>
          </p:cNvPicPr>
          <p:nvPr/>
        </p:nvPicPr>
        <p:blipFill>
          <a:blip r:embed="rId2"/>
          <a:stretch>
            <a:fillRect/>
          </a:stretch>
        </p:blipFill>
        <p:spPr>
          <a:xfrm>
            <a:off x="391297" y="2045942"/>
            <a:ext cx="11399108" cy="4012089"/>
          </a:xfrm>
          <a:prstGeom prst="rect">
            <a:avLst/>
          </a:prstGeom>
        </p:spPr>
      </p:pic>
      <p:sp>
        <p:nvSpPr>
          <p:cNvPr id="11" name="Title 1">
            <a:extLst>
              <a:ext uri="{FF2B5EF4-FFF2-40B4-BE49-F238E27FC236}">
                <a16:creationId xmlns:a16="http://schemas.microsoft.com/office/drawing/2014/main" id="{E5F14102-FD90-0AAF-9067-87D4BA126C36}"/>
              </a:ext>
            </a:extLst>
          </p:cNvPr>
          <p:cNvSpPr>
            <a:spLocks noGrp="1"/>
          </p:cNvSpPr>
          <p:nvPr>
            <p:ph type="title"/>
          </p:nvPr>
        </p:nvSpPr>
        <p:spPr>
          <a:xfrm>
            <a:off x="1322318" y="268360"/>
            <a:ext cx="7288282" cy="894834"/>
          </a:xfrm>
        </p:spPr>
        <p:txBody>
          <a:bodyPr/>
          <a:lstStyle/>
          <a:p>
            <a:pPr algn="l"/>
            <a:r>
              <a:rPr lang="en-IN"/>
              <a:t>BEST clusters vs Conagra</a:t>
            </a:r>
            <a:endParaRPr lang="en-US"/>
          </a:p>
        </p:txBody>
      </p:sp>
      <p:sp>
        <p:nvSpPr>
          <p:cNvPr id="12" name="Rectangle 11">
            <a:extLst>
              <a:ext uri="{FF2B5EF4-FFF2-40B4-BE49-F238E27FC236}">
                <a16:creationId xmlns:a16="http://schemas.microsoft.com/office/drawing/2014/main" id="{636A59F0-4C72-8255-02C3-6B0278B7DF93}"/>
              </a:ext>
            </a:extLst>
          </p:cNvPr>
          <p:cNvSpPr/>
          <p:nvPr/>
        </p:nvSpPr>
        <p:spPr>
          <a:xfrm>
            <a:off x="792078" y="5394157"/>
            <a:ext cx="1524000" cy="691815"/>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2DCDD14-72EB-0334-90AB-62AD36DDA933}"/>
              </a:ext>
            </a:extLst>
          </p:cNvPr>
          <p:cNvSpPr/>
          <p:nvPr/>
        </p:nvSpPr>
        <p:spPr>
          <a:xfrm>
            <a:off x="3569367" y="5394157"/>
            <a:ext cx="942474" cy="691815"/>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701A4E-2D84-1658-599E-625F736EDCB2}"/>
              </a:ext>
            </a:extLst>
          </p:cNvPr>
          <p:cNvSpPr/>
          <p:nvPr/>
        </p:nvSpPr>
        <p:spPr>
          <a:xfrm>
            <a:off x="4511840" y="5394156"/>
            <a:ext cx="902369" cy="691815"/>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5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246F9F1-05EF-57ED-E8C7-32D2F51B1A89}"/>
              </a:ext>
            </a:extLst>
          </p:cNvPr>
          <p:cNvSpPr>
            <a:spLocks noGrp="1"/>
          </p:cNvSpPr>
          <p:nvPr>
            <p:ph type="title"/>
          </p:nvPr>
        </p:nvSpPr>
        <p:spPr>
          <a:xfrm>
            <a:off x="1322318" y="268360"/>
            <a:ext cx="7288282" cy="894834"/>
          </a:xfrm>
        </p:spPr>
        <p:txBody>
          <a:bodyPr/>
          <a:lstStyle/>
          <a:p>
            <a:r>
              <a:rPr lang="en-IN"/>
              <a:t>Regression model </a:t>
            </a:r>
          </a:p>
        </p:txBody>
      </p:sp>
      <p:pic>
        <p:nvPicPr>
          <p:cNvPr id="7" name="Picture 6" descr="A screenshot of a spreadsheet&#10;&#10;Description automatically generated">
            <a:extLst>
              <a:ext uri="{FF2B5EF4-FFF2-40B4-BE49-F238E27FC236}">
                <a16:creationId xmlns:a16="http://schemas.microsoft.com/office/drawing/2014/main" id="{1411693F-B1B7-945E-713F-8D3C000FCFE3}"/>
              </a:ext>
            </a:extLst>
          </p:cNvPr>
          <p:cNvPicPr>
            <a:picLocks noChangeAspect="1"/>
          </p:cNvPicPr>
          <p:nvPr/>
        </p:nvPicPr>
        <p:blipFill>
          <a:blip r:embed="rId2"/>
          <a:stretch>
            <a:fillRect/>
          </a:stretch>
        </p:blipFill>
        <p:spPr>
          <a:xfrm>
            <a:off x="1323474" y="1836057"/>
            <a:ext cx="8011026" cy="4452594"/>
          </a:xfrm>
          <a:prstGeom prst="rect">
            <a:avLst/>
          </a:prstGeom>
        </p:spPr>
      </p:pic>
      <p:sp>
        <p:nvSpPr>
          <p:cNvPr id="8" name="TextBox 7">
            <a:extLst>
              <a:ext uri="{FF2B5EF4-FFF2-40B4-BE49-F238E27FC236}">
                <a16:creationId xmlns:a16="http://schemas.microsoft.com/office/drawing/2014/main" id="{5472A9DA-0661-AA48-13EE-0CA0318F2ADB}"/>
              </a:ext>
            </a:extLst>
          </p:cNvPr>
          <p:cNvSpPr txBox="1"/>
          <p:nvPr/>
        </p:nvSpPr>
        <p:spPr>
          <a:xfrm>
            <a:off x="1323474" y="1253288"/>
            <a:ext cx="101165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regression results show that the Flavor / Scent feature is a significant predictor of Dollar Sales</a:t>
            </a:r>
          </a:p>
        </p:txBody>
      </p:sp>
    </p:spTree>
    <p:extLst>
      <p:ext uri="{BB962C8B-B14F-4D97-AF65-F5344CB8AC3E}">
        <p14:creationId xmlns:p14="http://schemas.microsoft.com/office/powerpoint/2010/main" val="76851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85498C-8026-216A-8567-2E86DBAAA1AA}"/>
              </a:ext>
            </a:extLst>
          </p:cNvPr>
          <p:cNvSpPr>
            <a:spLocks noGrp="1"/>
          </p:cNvSpPr>
          <p:nvPr>
            <p:ph type="sldNum" sz="quarter" idx="12"/>
          </p:nvPr>
        </p:nvSpPr>
        <p:spPr>
          <a:xfrm>
            <a:off x="10382996" y="6404577"/>
            <a:ext cx="987552" cy="365125"/>
          </a:xfrm>
        </p:spPr>
        <p:txBody>
          <a:bodyPr/>
          <a:lstStyle/>
          <a:p>
            <a:fld id="{A49DFD55-3C28-40EF-9E31-A92D2E4017FF}" type="slidenum">
              <a:rPr lang="en-US" smtClean="0"/>
              <a:pPr/>
              <a:t>2</a:t>
            </a:fld>
            <a:endParaRPr lang="en-US"/>
          </a:p>
        </p:txBody>
      </p:sp>
      <p:sp>
        <p:nvSpPr>
          <p:cNvPr id="6" name="TextBox 5">
            <a:extLst>
              <a:ext uri="{FF2B5EF4-FFF2-40B4-BE49-F238E27FC236}">
                <a16:creationId xmlns:a16="http://schemas.microsoft.com/office/drawing/2014/main" id="{A51AACD7-934B-77F1-BB75-0CF291ABC817}"/>
              </a:ext>
            </a:extLst>
          </p:cNvPr>
          <p:cNvSpPr txBox="1"/>
          <p:nvPr/>
        </p:nvSpPr>
        <p:spPr>
          <a:xfrm>
            <a:off x="5900271" y="1616116"/>
            <a:ext cx="565882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ea typeface="+mn-lt"/>
                <a:cs typeface="+mn-lt"/>
              </a:rPr>
              <a:t>The report from CoBank says that plant-based meat sales in the US are dropping because they're more expensive and not as tasty as regular meat. </a:t>
            </a:r>
            <a:endParaRPr lang="en-US"/>
          </a:p>
          <a:p>
            <a:pPr marL="285750" indent="-285750">
              <a:buFont typeface="Arial"/>
              <a:buChar char="•"/>
            </a:pPr>
            <a:r>
              <a:rPr lang="en-US" sz="1400">
                <a:ea typeface="+mn-lt"/>
                <a:cs typeface="+mn-lt"/>
              </a:rPr>
              <a:t>Even though some people like them for health and environmental reasons, most folks aren't buying them again. </a:t>
            </a:r>
          </a:p>
          <a:p>
            <a:pPr marL="285750" indent="-285750">
              <a:buFont typeface="Arial"/>
              <a:buChar char="•"/>
            </a:pPr>
            <a:r>
              <a:rPr lang="en-US" sz="1400">
                <a:ea typeface="+mn-lt"/>
                <a:cs typeface="+mn-lt"/>
              </a:rPr>
              <a:t>To get more customers, the industry needs to make plant-based meats cheaper and tastier, offer different types, and use better ingredients. </a:t>
            </a:r>
          </a:p>
        </p:txBody>
      </p:sp>
      <p:pic>
        <p:nvPicPr>
          <p:cNvPr id="2" name="Picture 1" descr="A close up of food&#10;&#10;Description automatically generated">
            <a:extLst>
              <a:ext uri="{FF2B5EF4-FFF2-40B4-BE49-F238E27FC236}">
                <a16:creationId xmlns:a16="http://schemas.microsoft.com/office/drawing/2014/main" id="{1F1B785D-73D8-B4C8-05AC-D1E82688A941}"/>
              </a:ext>
            </a:extLst>
          </p:cNvPr>
          <p:cNvPicPr>
            <a:picLocks noChangeAspect="1"/>
          </p:cNvPicPr>
          <p:nvPr/>
        </p:nvPicPr>
        <p:blipFill rotWithShape="1">
          <a:blip r:embed="rId2"/>
          <a:srcRect r="686" b="227"/>
          <a:stretch/>
        </p:blipFill>
        <p:spPr>
          <a:xfrm>
            <a:off x="825253" y="1702469"/>
            <a:ext cx="4495622" cy="4686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graph of different colored lines&#10;&#10;Description automatically generated">
            <a:extLst>
              <a:ext uri="{FF2B5EF4-FFF2-40B4-BE49-F238E27FC236}">
                <a16:creationId xmlns:a16="http://schemas.microsoft.com/office/drawing/2014/main" id="{58B3DAA2-C693-A084-526F-041ABC16E4DD}"/>
              </a:ext>
            </a:extLst>
          </p:cNvPr>
          <p:cNvPicPr>
            <a:picLocks noChangeAspect="1"/>
          </p:cNvPicPr>
          <p:nvPr/>
        </p:nvPicPr>
        <p:blipFill rotWithShape="1">
          <a:blip r:embed="rId3"/>
          <a:srcRect l="6743" t="5036" r="6813" b="2589"/>
          <a:stretch/>
        </p:blipFill>
        <p:spPr>
          <a:xfrm>
            <a:off x="6096000" y="3531142"/>
            <a:ext cx="5269578" cy="2859579"/>
          </a:xfrm>
          <a:prstGeom prst="rect">
            <a:avLst/>
          </a:prstGeom>
        </p:spPr>
      </p:pic>
      <p:sp>
        <p:nvSpPr>
          <p:cNvPr id="4" name="TextBox 3">
            <a:extLst>
              <a:ext uri="{FF2B5EF4-FFF2-40B4-BE49-F238E27FC236}">
                <a16:creationId xmlns:a16="http://schemas.microsoft.com/office/drawing/2014/main" id="{867B80AA-9286-28A0-13B8-E2D68D732549}"/>
              </a:ext>
            </a:extLst>
          </p:cNvPr>
          <p:cNvSpPr txBox="1"/>
          <p:nvPr/>
        </p:nvSpPr>
        <p:spPr>
          <a:xfrm>
            <a:off x="1173078" y="601578"/>
            <a:ext cx="607594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PROBLEM STATEMENT</a:t>
            </a:r>
          </a:p>
        </p:txBody>
      </p:sp>
    </p:spTree>
    <p:extLst>
      <p:ext uri="{BB962C8B-B14F-4D97-AF65-F5344CB8AC3E}">
        <p14:creationId xmlns:p14="http://schemas.microsoft.com/office/powerpoint/2010/main" val="39838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494F91-91F2-4A3C-801A-B76C6A7B0F0A}"/>
              </a:ext>
            </a:extLst>
          </p:cNvPr>
          <p:cNvSpPr>
            <a:spLocks noGrp="1"/>
          </p:cNvSpPr>
          <p:nvPr>
            <p:ph type="sldNum" sz="quarter" idx="12"/>
          </p:nvPr>
        </p:nvSpPr>
        <p:spPr/>
        <p:txBody>
          <a:bodyPr/>
          <a:lstStyle/>
          <a:p>
            <a:fld id="{A49DFD55-3C28-40EF-9E31-A92D2E4017FF}" type="slidenum">
              <a:rPr lang="en-US" smtClean="0"/>
              <a:pPr/>
              <a:t>20</a:t>
            </a:fld>
            <a:endParaRPr lang="en-US"/>
          </a:p>
        </p:txBody>
      </p:sp>
      <p:pic>
        <p:nvPicPr>
          <p:cNvPr id="3" name="Picture 2" descr="A table with numbers and symbols&#10;&#10;Description automatically generated">
            <a:extLst>
              <a:ext uri="{FF2B5EF4-FFF2-40B4-BE49-F238E27FC236}">
                <a16:creationId xmlns:a16="http://schemas.microsoft.com/office/drawing/2014/main" id="{12005193-6823-B942-D2C8-8C2E3655A928}"/>
              </a:ext>
            </a:extLst>
          </p:cNvPr>
          <p:cNvPicPr>
            <a:picLocks noChangeAspect="1"/>
          </p:cNvPicPr>
          <p:nvPr/>
        </p:nvPicPr>
        <p:blipFill>
          <a:blip r:embed="rId2"/>
          <a:stretch>
            <a:fillRect/>
          </a:stretch>
        </p:blipFill>
        <p:spPr>
          <a:xfrm>
            <a:off x="792615" y="2129660"/>
            <a:ext cx="9964153" cy="4117374"/>
          </a:xfrm>
          <a:prstGeom prst="rect">
            <a:avLst/>
          </a:prstGeom>
        </p:spPr>
      </p:pic>
      <p:sp>
        <p:nvSpPr>
          <p:cNvPr id="7" name="Title 1">
            <a:extLst>
              <a:ext uri="{FF2B5EF4-FFF2-40B4-BE49-F238E27FC236}">
                <a16:creationId xmlns:a16="http://schemas.microsoft.com/office/drawing/2014/main" id="{74842DD1-4783-E5B7-2800-07C89719B33B}"/>
              </a:ext>
            </a:extLst>
          </p:cNvPr>
          <p:cNvSpPr>
            <a:spLocks noGrp="1"/>
          </p:cNvSpPr>
          <p:nvPr>
            <p:ph type="title"/>
          </p:nvPr>
        </p:nvSpPr>
        <p:spPr>
          <a:xfrm>
            <a:off x="1322318" y="268360"/>
            <a:ext cx="7288282" cy="894834"/>
          </a:xfrm>
        </p:spPr>
        <p:txBody>
          <a:bodyPr/>
          <a:lstStyle/>
          <a:p>
            <a:r>
              <a:rPr lang="en-IN"/>
              <a:t>Regression model </a:t>
            </a:r>
          </a:p>
        </p:txBody>
      </p:sp>
      <p:sp>
        <p:nvSpPr>
          <p:cNvPr id="9" name="TextBox 8">
            <a:extLst>
              <a:ext uri="{FF2B5EF4-FFF2-40B4-BE49-F238E27FC236}">
                <a16:creationId xmlns:a16="http://schemas.microsoft.com/office/drawing/2014/main" id="{5BB74872-3AE7-4743-E83F-313799D549BA}"/>
              </a:ext>
            </a:extLst>
          </p:cNvPr>
          <p:cNvSpPr txBox="1"/>
          <p:nvPr/>
        </p:nvSpPr>
        <p:spPr>
          <a:xfrm>
            <a:off x="792079" y="1534025"/>
            <a:ext cx="101165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regression results show that the meat form feature is a significant predictor of Dollar Sales</a:t>
            </a:r>
          </a:p>
        </p:txBody>
      </p:sp>
    </p:spTree>
    <p:extLst>
      <p:ext uri="{BB962C8B-B14F-4D97-AF65-F5344CB8AC3E}">
        <p14:creationId xmlns:p14="http://schemas.microsoft.com/office/powerpoint/2010/main" val="3219665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89AA-6380-FA41-29BA-EB36581E95AF}"/>
              </a:ext>
            </a:extLst>
          </p:cNvPr>
          <p:cNvSpPr>
            <a:spLocks noGrp="1"/>
          </p:cNvSpPr>
          <p:nvPr>
            <p:ph type="title"/>
          </p:nvPr>
        </p:nvSpPr>
        <p:spPr/>
        <p:txBody>
          <a:bodyPr/>
          <a:lstStyle/>
          <a:p>
            <a:r>
              <a:rPr lang="en-IN"/>
              <a:t>Conclusion</a:t>
            </a:r>
          </a:p>
        </p:txBody>
      </p:sp>
      <p:sp>
        <p:nvSpPr>
          <p:cNvPr id="3" name="Content Placeholder 2">
            <a:extLst>
              <a:ext uri="{FF2B5EF4-FFF2-40B4-BE49-F238E27FC236}">
                <a16:creationId xmlns:a16="http://schemas.microsoft.com/office/drawing/2014/main" id="{409AAB4E-1EBC-593F-FA79-02B4129DC136}"/>
              </a:ext>
            </a:extLst>
          </p:cNvPr>
          <p:cNvSpPr>
            <a:spLocks noGrp="1"/>
          </p:cNvSpPr>
          <p:nvPr>
            <p:ph sz="half" idx="2"/>
          </p:nvPr>
        </p:nvSpPr>
        <p:spPr/>
        <p:txBody>
          <a:bodyPr>
            <a:normAutofit fontScale="85000" lnSpcReduction="20000"/>
          </a:bodyPr>
          <a:lstStyle/>
          <a:p>
            <a:pPr marL="285750" indent="-285750">
              <a:buFont typeface="Wingdings" panose="05000000000000000000" pitchFamily="2" charset="2"/>
              <a:buChar char="Ø"/>
            </a:pPr>
            <a:r>
              <a:rPr lang="en-US" b="1" i="0">
                <a:solidFill>
                  <a:srgbClr val="0D0D0D"/>
                </a:solidFill>
                <a:effectLst/>
                <a:highlight>
                  <a:srgbClr val="FFFFFF"/>
                </a:highlight>
                <a:latin typeface="Söhne"/>
              </a:rPr>
              <a:t>Innovation and Expansion</a:t>
            </a:r>
            <a:r>
              <a:rPr lang="en-US" b="0" i="0">
                <a:solidFill>
                  <a:srgbClr val="0D0D0D"/>
                </a:solidFill>
                <a:effectLst/>
                <a:highlight>
                  <a:srgbClr val="FFFFFF"/>
                </a:highlight>
                <a:latin typeface="Söhne"/>
              </a:rPr>
              <a:t>: By innovating new product offerings and expanding distribution channels, Conagra Brands aims to meet the evolving needs of consumers and capitalize on emerging opportunities.</a:t>
            </a:r>
          </a:p>
          <a:p>
            <a:pPr marL="285750" indent="-285750">
              <a:buFont typeface="Wingdings" panose="05000000000000000000" pitchFamily="2" charset="2"/>
              <a:buChar char="Ø"/>
            </a:pPr>
            <a:r>
              <a:rPr lang="en-US" b="1" i="0">
                <a:solidFill>
                  <a:srgbClr val="0D0D0D"/>
                </a:solidFill>
                <a:effectLst/>
                <a:highlight>
                  <a:srgbClr val="FFFFFF"/>
                </a:highlight>
                <a:latin typeface="Söhne"/>
              </a:rPr>
              <a:t>Brand Awareness and Engagement</a:t>
            </a:r>
            <a:r>
              <a:rPr lang="en-US" b="0" i="0">
                <a:solidFill>
                  <a:srgbClr val="0D0D0D"/>
                </a:solidFill>
                <a:effectLst/>
                <a:highlight>
                  <a:srgbClr val="FFFFFF"/>
                </a:highlight>
                <a:latin typeface="Söhne"/>
              </a:rPr>
              <a:t>: Building strong brand awareness through targeted marketing and branding efforts will be instrumental in driving consumer adoption and loyalty towards Conagra's meat substitutes.</a:t>
            </a:r>
          </a:p>
          <a:p>
            <a:pPr marL="285750" indent="-285750">
              <a:buFont typeface="Wingdings" panose="05000000000000000000" pitchFamily="2" charset="2"/>
              <a:buChar char="Ø"/>
            </a:pPr>
            <a:r>
              <a:rPr lang="en-US" b="1" i="0">
                <a:solidFill>
                  <a:srgbClr val="0D0D0D"/>
                </a:solidFill>
                <a:effectLst/>
                <a:highlight>
                  <a:srgbClr val="FFFFFF"/>
                </a:highlight>
                <a:latin typeface="Söhne"/>
              </a:rPr>
              <a:t>Product Differentiation Matters:</a:t>
            </a:r>
            <a:r>
              <a:rPr lang="en-US" b="0" i="0">
                <a:solidFill>
                  <a:srgbClr val="0D0D0D"/>
                </a:solidFill>
                <a:effectLst/>
                <a:highlight>
                  <a:srgbClr val="FFFFFF"/>
                </a:highlight>
                <a:latin typeface="Söhne"/>
              </a:rPr>
              <a:t> The type of substitute, meat substituted, flavors, scents, packaging, and form of the product all play significant roles in influencing Dollar Sales. This highlights the importance of product differentiation and offering a diverse range of options to cater to varying consumer preferences.</a:t>
            </a:r>
          </a:p>
          <a:p>
            <a:pPr marL="285750" indent="-285750">
              <a:buFont typeface="Wingdings" panose="05000000000000000000" pitchFamily="2" charset="2"/>
              <a:buChar char="Ø"/>
            </a:pPr>
            <a:r>
              <a:rPr lang="en-US" b="1" i="0">
                <a:solidFill>
                  <a:srgbClr val="0D0D0D"/>
                </a:solidFill>
                <a:effectLst/>
                <a:highlight>
                  <a:srgbClr val="FFFFFF"/>
                </a:highlight>
                <a:latin typeface="Söhne"/>
              </a:rPr>
              <a:t>Consumer Preferences Drive Sales:</a:t>
            </a:r>
            <a:r>
              <a:rPr lang="en-US" b="0" i="0">
                <a:solidFill>
                  <a:srgbClr val="0D0D0D"/>
                </a:solidFill>
                <a:effectLst/>
                <a:highlight>
                  <a:srgbClr val="FFFFFF"/>
                </a:highlight>
                <a:latin typeface="Söhne"/>
              </a:rPr>
              <a:t> The findings indicate that specific characteristics such as substitute type, meat substituted, flavor, scent, packaging, and form resonate differently with consumers, impacting their purchasing decisions. Understanding and aligning with these preferences are critical for driving sales growth.</a:t>
            </a:r>
          </a:p>
          <a:p>
            <a:pPr marL="285750" indent="-285750">
              <a:buFont typeface="Wingdings" panose="05000000000000000000" pitchFamily="2" charset="2"/>
              <a:buChar char="Ø"/>
            </a:pPr>
            <a:endParaRPr lang="en-US" b="0" i="0">
              <a:solidFill>
                <a:srgbClr val="0D0D0D"/>
              </a:solidFill>
              <a:effectLst/>
              <a:highlight>
                <a:srgbClr val="FFFFFF"/>
              </a:highlight>
              <a:latin typeface="Söhne"/>
            </a:endParaRPr>
          </a:p>
          <a:p>
            <a:pPr marL="285750" indent="-285750">
              <a:buFont typeface="Wingdings" panose="05000000000000000000" pitchFamily="2" charset="2"/>
              <a:buChar char="Ø"/>
            </a:pPr>
            <a:endParaRPr lang="en-US" b="0" i="0">
              <a:solidFill>
                <a:srgbClr val="0D0D0D"/>
              </a:solidFill>
              <a:effectLst/>
              <a:highlight>
                <a:srgbClr val="FFFFFF"/>
              </a:highlight>
              <a:latin typeface="Söhne"/>
            </a:endParaRPr>
          </a:p>
          <a:p>
            <a:pPr marL="285750" indent="-285750">
              <a:buFont typeface="Wingdings" panose="05000000000000000000" pitchFamily="2" charset="2"/>
              <a:buChar char="Ø"/>
            </a:pPr>
            <a:endParaRPr lang="en-IN"/>
          </a:p>
        </p:txBody>
      </p:sp>
      <p:sp>
        <p:nvSpPr>
          <p:cNvPr id="4" name="Slide Number Placeholder 3">
            <a:extLst>
              <a:ext uri="{FF2B5EF4-FFF2-40B4-BE49-F238E27FC236}">
                <a16:creationId xmlns:a16="http://schemas.microsoft.com/office/drawing/2014/main" id="{181143B9-79E4-C0F5-B15F-C05707060DC1}"/>
              </a:ext>
            </a:extLst>
          </p:cNvPr>
          <p:cNvSpPr>
            <a:spLocks noGrp="1"/>
          </p:cNvSpPr>
          <p:nvPr>
            <p:ph type="sldNum" sz="quarter" idx="12"/>
          </p:nvPr>
        </p:nvSpPr>
        <p:spPr/>
        <p:txBody>
          <a:bodyPr/>
          <a:lstStyle/>
          <a:p>
            <a:fld id="{A49DFD55-3C28-40EF-9E31-A92D2E4017FF}" type="slidenum">
              <a:rPr lang="en-US" smtClean="0"/>
              <a:pPr/>
              <a:t>21</a:t>
            </a:fld>
            <a:endParaRPr lang="en-US"/>
          </a:p>
        </p:txBody>
      </p:sp>
    </p:spTree>
    <p:extLst>
      <p:ext uri="{BB962C8B-B14F-4D97-AF65-F5344CB8AC3E}">
        <p14:creationId xmlns:p14="http://schemas.microsoft.com/office/powerpoint/2010/main" val="336111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BFD0-03AC-FDCD-CE78-EBCABB592B3F}"/>
              </a:ext>
            </a:extLst>
          </p:cNvPr>
          <p:cNvSpPr>
            <a:spLocks noGrp="1"/>
          </p:cNvSpPr>
          <p:nvPr>
            <p:ph type="title"/>
          </p:nvPr>
        </p:nvSpPr>
        <p:spPr>
          <a:xfrm>
            <a:off x="5476874" y="1671639"/>
            <a:ext cx="5884027" cy="1204912"/>
          </a:xfrm>
        </p:spPr>
        <p:txBody>
          <a:bodyPr anchor="b">
            <a:normAutofit/>
          </a:bodyPr>
          <a:lstStyle/>
          <a:p>
            <a:r>
              <a:rPr lang="en-IN"/>
              <a:t>Project Description</a:t>
            </a:r>
          </a:p>
        </p:txBody>
      </p:sp>
      <p:pic>
        <p:nvPicPr>
          <p:cNvPr id="5" name="Picture 4" descr="A package of meat products&#10;&#10;Description automatically generated">
            <a:extLst>
              <a:ext uri="{FF2B5EF4-FFF2-40B4-BE49-F238E27FC236}">
                <a16:creationId xmlns:a16="http://schemas.microsoft.com/office/drawing/2014/main" id="{DFC9CC58-5D39-2490-62CE-D6764D0CD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9674" r="3" b="2"/>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4" name="Slide Number Placeholder 3">
            <a:extLst>
              <a:ext uri="{FF2B5EF4-FFF2-40B4-BE49-F238E27FC236}">
                <a16:creationId xmlns:a16="http://schemas.microsoft.com/office/drawing/2014/main" id="{3D5AC835-11CE-C3CC-F3A1-FC091CEAD7ED}"/>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a:t>
            </a:fld>
            <a:endParaRPr lang="en-US"/>
          </a:p>
        </p:txBody>
      </p:sp>
      <p:sp>
        <p:nvSpPr>
          <p:cNvPr id="13" name="Content Placeholder 2">
            <a:extLst>
              <a:ext uri="{FF2B5EF4-FFF2-40B4-BE49-F238E27FC236}">
                <a16:creationId xmlns:a16="http://schemas.microsoft.com/office/drawing/2014/main" id="{564C76B2-79F5-FA6F-421C-473B7FF29602}"/>
              </a:ext>
            </a:extLst>
          </p:cNvPr>
          <p:cNvSpPr>
            <a:spLocks noGrp="1"/>
          </p:cNvSpPr>
          <p:nvPr>
            <p:ph sz="half" idx="14"/>
          </p:nvPr>
        </p:nvSpPr>
        <p:spPr>
          <a:xfrm>
            <a:off x="5453725" y="3560511"/>
            <a:ext cx="5907176" cy="2536826"/>
          </a:xfrm>
        </p:spPr>
        <p:txBody>
          <a:bodyPr>
            <a:normAutofit/>
          </a:bodyPr>
          <a:lstStyle/>
          <a:p>
            <a:pPr marL="285750" indent="-285750">
              <a:lnSpc>
                <a:spcPct val="90000"/>
              </a:lnSpc>
              <a:buFont typeface="Arial" panose="020B0604020202020204" pitchFamily="34" charset="0"/>
              <a:buChar char="•"/>
            </a:pPr>
            <a:r>
              <a:rPr lang="en-US" sz="1500"/>
              <a:t>Objective: Accelerate growth and optimize offerings within Conagra's Meat Substitutes category.</a:t>
            </a:r>
          </a:p>
          <a:p>
            <a:pPr marL="285750" indent="-285750">
              <a:lnSpc>
                <a:spcPct val="90000"/>
              </a:lnSpc>
              <a:buFont typeface="Arial" panose="020B0604020202020204" pitchFamily="34" charset="0"/>
              <a:buChar char="•"/>
            </a:pPr>
            <a:r>
              <a:rPr lang="en-US" sz="1500"/>
              <a:t>Conagra Brands is a leading American consumer packaged goods holding company. It operates under various brand names, offering products across supermarkets, restaurants, and food service establishments.</a:t>
            </a:r>
          </a:p>
          <a:p>
            <a:pPr marL="285750" indent="-285750">
              <a:lnSpc>
                <a:spcPct val="90000"/>
              </a:lnSpc>
              <a:buFont typeface="Arial" panose="020B0604020202020204" pitchFamily="34" charset="0"/>
              <a:buChar char="•"/>
            </a:pPr>
            <a:r>
              <a:rPr lang="en-IN" sz="1500"/>
              <a:t>Meat </a:t>
            </a:r>
            <a:r>
              <a:rPr lang="en-US" sz="1500"/>
              <a:t>Substitutes are plant-based or alternative protein products designed to mimic meat's taste, texture, and nutritional profile</a:t>
            </a:r>
            <a:r>
              <a:rPr lang="en-IN" sz="1500"/>
              <a:t>.</a:t>
            </a:r>
          </a:p>
          <a:p>
            <a:pPr marL="285750" indent="-285750">
              <a:lnSpc>
                <a:spcPct val="90000"/>
              </a:lnSpc>
              <a:buFont typeface="Arial" panose="020B0604020202020204" pitchFamily="34" charset="0"/>
              <a:buChar char="•"/>
            </a:pPr>
            <a:endParaRPr lang="en-US" sz="1500"/>
          </a:p>
          <a:p>
            <a:pPr marL="285750" indent="-285750">
              <a:lnSpc>
                <a:spcPct val="90000"/>
              </a:lnSpc>
              <a:buFont typeface="Arial" panose="020B0604020202020204" pitchFamily="34" charset="0"/>
              <a:buChar char="•"/>
            </a:pPr>
            <a:endParaRPr lang="en-IN" sz="1500"/>
          </a:p>
        </p:txBody>
      </p:sp>
    </p:spTree>
    <p:extLst>
      <p:ext uri="{BB962C8B-B14F-4D97-AF65-F5344CB8AC3E}">
        <p14:creationId xmlns:p14="http://schemas.microsoft.com/office/powerpoint/2010/main" val="3887110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5D0597E-5CAB-67F1-1004-8B403536D3A8}"/>
              </a:ext>
            </a:extLst>
          </p:cNvPr>
          <p:cNvSpPr>
            <a:spLocks noGrp="1"/>
          </p:cNvSpPr>
          <p:nvPr>
            <p:ph sz="half" idx="15"/>
          </p:nvPr>
        </p:nvSpPr>
        <p:spPr>
          <a:xfrm>
            <a:off x="729514" y="3562482"/>
            <a:ext cx="4647933" cy="2586321"/>
          </a:xfrm>
        </p:spPr>
        <p:txBody>
          <a:bodyPr vert="horz" lIns="91440" tIns="0" rIns="91440" bIns="45720" rtlCol="0" anchor="t">
            <a:normAutofit/>
          </a:bodyPr>
          <a:lstStyle/>
          <a:p>
            <a:pPr marL="0" indent="0">
              <a:buNone/>
            </a:pPr>
            <a:r>
              <a:rPr lang="en-IN" sz="1600"/>
              <a:t>The top 5 manufacturers have around 75% of market share. </a:t>
            </a:r>
          </a:p>
          <a:p>
            <a:pPr marL="342900" indent="-342900">
              <a:buFont typeface="+mj-lt"/>
              <a:buAutoNum type="arabicPeriod"/>
            </a:pPr>
            <a:r>
              <a:rPr lang="en-IN" sz="1600" b="0" i="0" err="1">
                <a:effectLst/>
                <a:highlight>
                  <a:srgbClr val="FFFFFF"/>
                </a:highlight>
              </a:rPr>
              <a:t>Kellanova</a:t>
            </a:r>
            <a:endParaRPr lang="en-IN" sz="1600" b="0" i="0">
              <a:effectLst/>
              <a:highlight>
                <a:srgbClr val="FFFFFF"/>
              </a:highlight>
            </a:endParaRPr>
          </a:p>
          <a:p>
            <a:pPr marL="342900" indent="-342900"/>
            <a:r>
              <a:rPr lang="en-IN" sz="1600" b="0" i="0">
                <a:effectLst/>
                <a:highlight>
                  <a:srgbClr val="FFFFFF"/>
                </a:highlight>
              </a:rPr>
              <a:t>Beyond Meat</a:t>
            </a:r>
            <a:r>
              <a:rPr lang="en-IN" sz="1600">
                <a:highlight>
                  <a:srgbClr val="FFFFFF"/>
                </a:highlight>
              </a:rPr>
              <a:t> INC</a:t>
            </a:r>
          </a:p>
          <a:p>
            <a:pPr marL="342900" indent="-342900">
              <a:buFont typeface="+mj-lt"/>
              <a:buAutoNum type="arabicPeriod"/>
            </a:pPr>
            <a:r>
              <a:rPr lang="en-IN" sz="1600" b="0" i="0">
                <a:effectLst/>
                <a:highlight>
                  <a:srgbClr val="FFFFFF"/>
                </a:highlight>
              </a:rPr>
              <a:t>Impossible Foods Inc</a:t>
            </a:r>
          </a:p>
          <a:p>
            <a:pPr marL="342900" indent="-342900">
              <a:buFont typeface="+mj-lt"/>
              <a:buAutoNum type="arabicPeriod"/>
            </a:pPr>
            <a:r>
              <a:rPr lang="en-IN" sz="1600" b="0" i="0">
                <a:effectLst/>
                <a:highlight>
                  <a:srgbClr val="FFFFFF"/>
                </a:highlight>
              </a:rPr>
              <a:t>Conagra Brands</a:t>
            </a:r>
            <a:endParaRPr lang="en-IN" sz="1600">
              <a:highlight>
                <a:srgbClr val="FFFFFF"/>
              </a:highlight>
            </a:endParaRPr>
          </a:p>
          <a:p>
            <a:pPr marL="342900" indent="-342900">
              <a:buFont typeface="+mj-lt"/>
              <a:buAutoNum type="arabicPeriod"/>
            </a:pPr>
            <a:r>
              <a:rPr lang="en-IN" sz="1600" b="0" i="0">
                <a:effectLst/>
                <a:highlight>
                  <a:srgbClr val="FFFFFF"/>
                </a:highlight>
              </a:rPr>
              <a:t>Private Label</a:t>
            </a:r>
            <a:endParaRPr lang="en-IN" sz="1600"/>
          </a:p>
        </p:txBody>
      </p:sp>
      <p:sp>
        <p:nvSpPr>
          <p:cNvPr id="4" name="Slide Number Placeholder 3">
            <a:extLst>
              <a:ext uri="{FF2B5EF4-FFF2-40B4-BE49-F238E27FC236}">
                <a16:creationId xmlns:a16="http://schemas.microsoft.com/office/drawing/2014/main" id="{206ABF0F-10AB-14D9-0326-0694813D5566}"/>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a:t>
            </a:fld>
            <a:endParaRPr lang="en-US"/>
          </a:p>
        </p:txBody>
      </p:sp>
      <p:pic>
        <p:nvPicPr>
          <p:cNvPr id="3" name="Picture 2" descr="A pie chart with different colored sections with Crust in the background&#10;&#10;Description automatically generated">
            <a:extLst>
              <a:ext uri="{FF2B5EF4-FFF2-40B4-BE49-F238E27FC236}">
                <a16:creationId xmlns:a16="http://schemas.microsoft.com/office/drawing/2014/main" id="{34EE5BD5-A855-09BF-EE1A-4A8496E29A93}"/>
              </a:ext>
            </a:extLst>
          </p:cNvPr>
          <p:cNvPicPr>
            <a:picLocks noChangeAspect="1"/>
          </p:cNvPicPr>
          <p:nvPr/>
        </p:nvPicPr>
        <p:blipFill>
          <a:blip r:embed="rId3"/>
          <a:stretch>
            <a:fillRect/>
          </a:stretch>
        </p:blipFill>
        <p:spPr>
          <a:xfrm>
            <a:off x="6014158" y="1712495"/>
            <a:ext cx="5196896" cy="4305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A1EDE39C-86E3-6E2A-0862-7BDED7D222CB}"/>
              </a:ext>
            </a:extLst>
          </p:cNvPr>
          <p:cNvSpPr txBox="1"/>
          <p:nvPr/>
        </p:nvSpPr>
        <p:spPr>
          <a:xfrm>
            <a:off x="1173078" y="601578"/>
            <a:ext cx="607594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MARKET SHARE</a:t>
            </a:r>
            <a:endParaRPr lang="en-US"/>
          </a:p>
        </p:txBody>
      </p:sp>
      <p:sp>
        <p:nvSpPr>
          <p:cNvPr id="17" name="Content Placeholder 2">
            <a:extLst>
              <a:ext uri="{FF2B5EF4-FFF2-40B4-BE49-F238E27FC236}">
                <a16:creationId xmlns:a16="http://schemas.microsoft.com/office/drawing/2014/main" id="{B940E599-A936-5A3F-7FAB-B259AE8D2C78}"/>
              </a:ext>
            </a:extLst>
          </p:cNvPr>
          <p:cNvSpPr>
            <a:spLocks noGrp="1"/>
          </p:cNvSpPr>
          <p:nvPr>
            <p:ph sz="half" idx="14"/>
          </p:nvPr>
        </p:nvSpPr>
        <p:spPr>
          <a:xfrm>
            <a:off x="781461" y="1715669"/>
            <a:ext cx="4192676" cy="531564"/>
          </a:xfrm>
        </p:spPr>
        <p:txBody>
          <a:bodyPr vert="horz" lIns="91440" tIns="0" rIns="91440" bIns="45720" rtlCol="0" anchor="t">
            <a:normAutofit/>
          </a:bodyPr>
          <a:lstStyle/>
          <a:p>
            <a:pPr>
              <a:lnSpc>
                <a:spcPct val="90000"/>
              </a:lnSpc>
            </a:pPr>
            <a:r>
              <a:rPr lang="en-US" sz="1600"/>
              <a:t>We calculate the Manufacturers Market Share.</a:t>
            </a:r>
          </a:p>
          <a:p>
            <a:pPr>
              <a:lnSpc>
                <a:spcPct val="90000"/>
              </a:lnSpc>
            </a:pPr>
            <a:endParaRPr lang="en-US" sz="1500"/>
          </a:p>
          <a:p>
            <a:pPr marL="285750" indent="-285750">
              <a:lnSpc>
                <a:spcPct val="90000"/>
              </a:lnSpc>
              <a:buFont typeface="Arial" panose="020B0604020202020204" pitchFamily="34" charset="0"/>
              <a:buChar char="•"/>
            </a:pPr>
            <a:endParaRPr lang="en-US" sz="1500"/>
          </a:p>
          <a:p>
            <a:pPr marL="285750" indent="-285750">
              <a:lnSpc>
                <a:spcPct val="90000"/>
              </a:lnSpc>
              <a:buFont typeface="Arial" panose="020B0604020202020204" pitchFamily="34" charset="0"/>
              <a:buChar char="•"/>
            </a:pPr>
            <a:endParaRPr lang="en-IN" sz="1500"/>
          </a:p>
        </p:txBody>
      </p:sp>
      <p:cxnSp>
        <p:nvCxnSpPr>
          <p:cNvPr id="19" name="Straight Arrow Connector 18">
            <a:extLst>
              <a:ext uri="{FF2B5EF4-FFF2-40B4-BE49-F238E27FC236}">
                <a16:creationId xmlns:a16="http://schemas.microsoft.com/office/drawing/2014/main" id="{75DB231C-4473-EF1D-9442-92323FAD0069}"/>
              </a:ext>
            </a:extLst>
          </p:cNvPr>
          <p:cNvCxnSpPr/>
          <p:nvPr/>
        </p:nvCxnSpPr>
        <p:spPr>
          <a:xfrm flipV="1">
            <a:off x="2316078" y="2897604"/>
            <a:ext cx="22860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F15F03-752B-BB1C-94A1-791557EC0E35}"/>
              </a:ext>
            </a:extLst>
          </p:cNvPr>
          <p:cNvSpPr txBox="1"/>
          <p:nvPr/>
        </p:nvSpPr>
        <p:spPr>
          <a:xfrm>
            <a:off x="2045369" y="2556710"/>
            <a:ext cx="29076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Manufacturers Total Sales</a:t>
            </a:r>
          </a:p>
        </p:txBody>
      </p:sp>
      <p:sp>
        <p:nvSpPr>
          <p:cNvPr id="26" name="TextBox 25">
            <a:extLst>
              <a:ext uri="{FF2B5EF4-FFF2-40B4-BE49-F238E27FC236}">
                <a16:creationId xmlns:a16="http://schemas.microsoft.com/office/drawing/2014/main" id="{13B1C9A8-46E8-B62D-FDA1-D3C377321C3C}"/>
              </a:ext>
            </a:extLst>
          </p:cNvPr>
          <p:cNvSpPr txBox="1"/>
          <p:nvPr/>
        </p:nvSpPr>
        <p:spPr>
          <a:xfrm>
            <a:off x="2005263" y="2907631"/>
            <a:ext cx="29076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Total Sales</a:t>
            </a:r>
            <a:endParaRPr lang="en-US"/>
          </a:p>
        </p:txBody>
      </p:sp>
      <p:sp>
        <p:nvSpPr>
          <p:cNvPr id="27" name="TextBox 26">
            <a:extLst>
              <a:ext uri="{FF2B5EF4-FFF2-40B4-BE49-F238E27FC236}">
                <a16:creationId xmlns:a16="http://schemas.microsoft.com/office/drawing/2014/main" id="{979EF52F-A423-E5F2-6F9D-5D8E92C66963}"/>
              </a:ext>
            </a:extLst>
          </p:cNvPr>
          <p:cNvSpPr txBox="1"/>
          <p:nvPr/>
        </p:nvSpPr>
        <p:spPr>
          <a:xfrm>
            <a:off x="521368" y="2727157"/>
            <a:ext cx="17947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Market Share =</a:t>
            </a:r>
          </a:p>
        </p:txBody>
      </p:sp>
    </p:spTree>
    <p:extLst>
      <p:ext uri="{BB962C8B-B14F-4D97-AF65-F5344CB8AC3E}">
        <p14:creationId xmlns:p14="http://schemas.microsoft.com/office/powerpoint/2010/main" val="3879549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0ECA28D-348A-4754-26FB-CFF8B8767565}"/>
              </a:ext>
            </a:extLst>
          </p:cNvPr>
          <p:cNvSpPr>
            <a:spLocks noGrp="1"/>
          </p:cNvSpPr>
          <p:nvPr>
            <p:ph type="title"/>
          </p:nvPr>
        </p:nvSpPr>
        <p:spPr>
          <a:xfrm>
            <a:off x="838200" y="129629"/>
            <a:ext cx="10515600" cy="1325563"/>
          </a:xfrm>
        </p:spPr>
        <p:txBody>
          <a:bodyPr vert="horz" lIns="91440" tIns="45720" rIns="91440" bIns="45720" rtlCol="0" anchor="ctr">
            <a:noAutofit/>
          </a:bodyPr>
          <a:lstStyle/>
          <a:p>
            <a:r>
              <a:rPr lang="en-US"/>
              <a:t>Trends in manufacture market share over time</a:t>
            </a:r>
          </a:p>
        </p:txBody>
      </p:sp>
      <p:sp>
        <p:nvSpPr>
          <p:cNvPr id="4" name="Slide Number Placeholder 3">
            <a:extLst>
              <a:ext uri="{FF2B5EF4-FFF2-40B4-BE49-F238E27FC236}">
                <a16:creationId xmlns:a16="http://schemas.microsoft.com/office/drawing/2014/main" id="{BD9F572E-C97B-78CA-CFCE-9049F7023E77}"/>
              </a:ext>
            </a:extLst>
          </p:cNvPr>
          <p:cNvSpPr>
            <a:spLocks noGrp="1"/>
          </p:cNvSpPr>
          <p:nvPr>
            <p:ph type="sldNum" sz="quarter" idx="12"/>
          </p:nvPr>
        </p:nvSpPr>
        <p:spPr/>
        <p:txBody>
          <a:bodyPr anchor="ctr">
            <a:normAutofit/>
          </a:bodyPr>
          <a:lstStyle/>
          <a:p>
            <a:pPr>
              <a:spcAft>
                <a:spcPts val="600"/>
              </a:spcAft>
            </a:pPr>
            <a:fld id="{A49DFD55-3C28-40EF-9E31-A92D2E4017FF}" type="slidenum">
              <a:rPr lang="en-US" smtClean="0"/>
              <a:pPr>
                <a:spcAft>
                  <a:spcPts val="600"/>
                </a:spcAft>
              </a:pPr>
              <a:t>5</a:t>
            </a:fld>
            <a:endParaRPr lang="en-US"/>
          </a:p>
        </p:txBody>
      </p:sp>
      <p:pic>
        <p:nvPicPr>
          <p:cNvPr id="5" name="Picture 4" descr="A graph showing different colored lines">
            <a:extLst>
              <a:ext uri="{FF2B5EF4-FFF2-40B4-BE49-F238E27FC236}">
                <a16:creationId xmlns:a16="http://schemas.microsoft.com/office/drawing/2014/main" id="{556E8D5B-C4C0-B97D-0919-F6386C3753A9}"/>
              </a:ext>
            </a:extLst>
          </p:cNvPr>
          <p:cNvPicPr>
            <a:picLocks noChangeAspect="1"/>
          </p:cNvPicPr>
          <p:nvPr/>
        </p:nvPicPr>
        <p:blipFill rotWithShape="1">
          <a:blip r:embed="rId2"/>
          <a:srcRect l="8606" r="8061" b="215"/>
          <a:stretch/>
        </p:blipFill>
        <p:spPr>
          <a:xfrm>
            <a:off x="349250" y="1711855"/>
            <a:ext cx="7672925" cy="4651391"/>
          </a:xfrm>
          <a:prstGeom prst="rect">
            <a:avLst/>
          </a:prstGeom>
        </p:spPr>
      </p:pic>
      <p:sp>
        <p:nvSpPr>
          <p:cNvPr id="7" name="Content Placeholder 2">
            <a:extLst>
              <a:ext uri="{FF2B5EF4-FFF2-40B4-BE49-F238E27FC236}">
                <a16:creationId xmlns:a16="http://schemas.microsoft.com/office/drawing/2014/main" id="{EDF7DC55-1A15-33FE-1068-355834CEEFB8}"/>
              </a:ext>
            </a:extLst>
          </p:cNvPr>
          <p:cNvSpPr txBox="1">
            <a:spLocks/>
          </p:cNvSpPr>
          <p:nvPr/>
        </p:nvSpPr>
        <p:spPr>
          <a:xfrm>
            <a:off x="8205391" y="2269344"/>
            <a:ext cx="3483593" cy="131974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a:t>The trend of Market Share for the top 5 manufacturers are almost constant over time. We can see some fluctuations, but they are negligible. </a:t>
            </a:r>
          </a:p>
          <a:p>
            <a:pPr marL="285750" indent="-285750">
              <a:buFont typeface="Arial" panose="020B0604020202020204" pitchFamily="34" charset="0"/>
              <a:buChar char="•"/>
            </a:pPr>
            <a:endParaRPr lang="en-US" sz="1500"/>
          </a:p>
          <a:p>
            <a:pPr marL="285750" indent="-285750">
              <a:buFont typeface="Arial" panose="020B0604020202020204" pitchFamily="34" charset="0"/>
              <a:buChar char="•"/>
            </a:pPr>
            <a:endParaRPr lang="en-IN" sz="1500"/>
          </a:p>
        </p:txBody>
      </p:sp>
      <p:sp>
        <p:nvSpPr>
          <p:cNvPr id="8" name="Content Placeholder 2">
            <a:extLst>
              <a:ext uri="{FF2B5EF4-FFF2-40B4-BE49-F238E27FC236}">
                <a16:creationId xmlns:a16="http://schemas.microsoft.com/office/drawing/2014/main" id="{154F1026-485D-A161-8106-3235A191DFD1}"/>
              </a:ext>
            </a:extLst>
          </p:cNvPr>
          <p:cNvSpPr txBox="1">
            <a:spLocks/>
          </p:cNvSpPr>
          <p:nvPr/>
        </p:nvSpPr>
        <p:spPr>
          <a:xfrm>
            <a:off x="8205390" y="4407177"/>
            <a:ext cx="3483593" cy="148907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a:solidFill>
                  <a:srgbClr val="00B050"/>
                </a:solidFill>
              </a:rPr>
              <a:t>Market share of IMPOSSIBLE FOODS INC increase over time. In 2020, the market share was near zero, but by increasing the sales, in 2024, this manufacturer has the third market share for Meat Alternative products.</a:t>
            </a:r>
          </a:p>
          <a:p>
            <a:pPr marL="285750" indent="-285750">
              <a:buFont typeface="Arial" panose="020B0604020202020204" pitchFamily="34" charset="0"/>
              <a:buChar char="•"/>
            </a:pPr>
            <a:endParaRPr lang="en-US" sz="1500"/>
          </a:p>
          <a:p>
            <a:pPr marL="285750" indent="-285750">
              <a:buFont typeface="Arial" panose="020B0604020202020204" pitchFamily="34" charset="0"/>
              <a:buChar char="•"/>
            </a:pPr>
            <a:endParaRPr lang="en-IN" sz="1500"/>
          </a:p>
        </p:txBody>
      </p:sp>
      <p:sp>
        <p:nvSpPr>
          <p:cNvPr id="12" name="Arrow: Bent 11">
            <a:extLst>
              <a:ext uri="{FF2B5EF4-FFF2-40B4-BE49-F238E27FC236}">
                <a16:creationId xmlns:a16="http://schemas.microsoft.com/office/drawing/2014/main" id="{E10B98FB-920D-15F0-76BE-31BFB90E08BE}"/>
              </a:ext>
            </a:extLst>
          </p:cNvPr>
          <p:cNvSpPr/>
          <p:nvPr/>
        </p:nvSpPr>
        <p:spPr>
          <a:xfrm rot="5400000">
            <a:off x="8610599" y="2890521"/>
            <a:ext cx="428839" cy="2267794"/>
          </a:xfrm>
          <a:prstGeom prst="bentArrow">
            <a:avLst/>
          </a:prstGeom>
          <a:solidFill>
            <a:schemeClr val="accent6">
              <a:lumMod val="20000"/>
              <a:lumOff val="80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5099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49F2-740C-D2FF-C28F-4A9A284844CA}"/>
              </a:ext>
            </a:extLst>
          </p:cNvPr>
          <p:cNvSpPr>
            <a:spLocks noGrp="1"/>
          </p:cNvSpPr>
          <p:nvPr>
            <p:ph type="title"/>
          </p:nvPr>
        </p:nvSpPr>
        <p:spPr>
          <a:xfrm>
            <a:off x="497953" y="621074"/>
            <a:ext cx="9953308" cy="766146"/>
          </a:xfrm>
        </p:spPr>
        <p:txBody>
          <a:bodyPr anchor="b">
            <a:normAutofit/>
          </a:bodyPr>
          <a:lstStyle/>
          <a:p>
            <a:r>
              <a:rPr lang="en-US"/>
              <a:t>WHY </a:t>
            </a:r>
            <a:r>
              <a:rPr lang="en-US" b="1"/>
              <a:t>IMPOSSIBLE FOODS INC</a:t>
            </a:r>
            <a:r>
              <a:rPr lang="en-US"/>
              <a:t> HAS INCREASING TREND?</a:t>
            </a:r>
          </a:p>
        </p:txBody>
      </p:sp>
      <p:sp>
        <p:nvSpPr>
          <p:cNvPr id="4" name="Slide Number Placeholder 3">
            <a:extLst>
              <a:ext uri="{FF2B5EF4-FFF2-40B4-BE49-F238E27FC236}">
                <a16:creationId xmlns:a16="http://schemas.microsoft.com/office/drawing/2014/main" id="{34DE0CF6-08B2-2070-5DBF-5E8884BBCF5D}"/>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6</a:t>
            </a:fld>
            <a:endParaRPr lang="en-US"/>
          </a:p>
        </p:txBody>
      </p:sp>
      <p:pic>
        <p:nvPicPr>
          <p:cNvPr id="6" name="Picture 5">
            <a:extLst>
              <a:ext uri="{FF2B5EF4-FFF2-40B4-BE49-F238E27FC236}">
                <a16:creationId xmlns:a16="http://schemas.microsoft.com/office/drawing/2014/main" id="{2794CE95-7588-5690-229D-668D6FE3980F}"/>
              </a:ext>
            </a:extLst>
          </p:cNvPr>
          <p:cNvPicPr>
            <a:picLocks noChangeAspect="1"/>
          </p:cNvPicPr>
          <p:nvPr/>
        </p:nvPicPr>
        <p:blipFill>
          <a:blip r:embed="rId2"/>
          <a:stretch>
            <a:fillRect/>
          </a:stretch>
        </p:blipFill>
        <p:spPr>
          <a:xfrm>
            <a:off x="486833" y="4230688"/>
            <a:ext cx="5123606" cy="2608793"/>
          </a:xfrm>
          <a:prstGeom prst="rect">
            <a:avLst/>
          </a:prstGeom>
        </p:spPr>
      </p:pic>
      <p:pic>
        <p:nvPicPr>
          <p:cNvPr id="9" name="Picture 8" descr="A graph of different forms&#10;&#10;Description automatically generated">
            <a:extLst>
              <a:ext uri="{FF2B5EF4-FFF2-40B4-BE49-F238E27FC236}">
                <a16:creationId xmlns:a16="http://schemas.microsoft.com/office/drawing/2014/main" id="{C84594AB-ECF0-F631-A7C4-0143097024EA}"/>
              </a:ext>
            </a:extLst>
          </p:cNvPr>
          <p:cNvPicPr>
            <a:picLocks noChangeAspect="1"/>
          </p:cNvPicPr>
          <p:nvPr/>
        </p:nvPicPr>
        <p:blipFill>
          <a:blip r:embed="rId3"/>
          <a:stretch>
            <a:fillRect/>
          </a:stretch>
        </p:blipFill>
        <p:spPr>
          <a:xfrm>
            <a:off x="497417" y="1574271"/>
            <a:ext cx="5120640" cy="2598209"/>
          </a:xfrm>
          <a:prstGeom prst="rect">
            <a:avLst/>
          </a:prstGeom>
        </p:spPr>
      </p:pic>
      <p:sp>
        <p:nvSpPr>
          <p:cNvPr id="12" name="Text Placeholder 2">
            <a:extLst>
              <a:ext uri="{FF2B5EF4-FFF2-40B4-BE49-F238E27FC236}">
                <a16:creationId xmlns:a16="http://schemas.microsoft.com/office/drawing/2014/main" id="{E6040225-A370-0328-E9CE-9D66C691AEDF}"/>
              </a:ext>
            </a:extLst>
          </p:cNvPr>
          <p:cNvSpPr>
            <a:spLocks noGrp="1"/>
          </p:cNvSpPr>
          <p:nvPr>
            <p:ph type="body" idx="1"/>
          </p:nvPr>
        </p:nvSpPr>
        <p:spPr>
          <a:xfrm>
            <a:off x="1700954" y="1542711"/>
            <a:ext cx="2722880" cy="351284"/>
          </a:xfrm>
        </p:spPr>
        <p:txBody>
          <a:bodyPr vert="horz" lIns="91440" tIns="45720" rIns="91440" bIns="45720" rtlCol="0" anchor="ctr">
            <a:normAutofit/>
          </a:bodyPr>
          <a:lstStyle/>
          <a:p>
            <a:pPr algn="ctr"/>
            <a:r>
              <a:rPr lang="en-US" sz="1600"/>
              <a:t>CONAGRA BRANDS</a:t>
            </a:r>
          </a:p>
        </p:txBody>
      </p:sp>
      <p:sp>
        <p:nvSpPr>
          <p:cNvPr id="11" name="Text Placeholder 2">
            <a:extLst>
              <a:ext uri="{FF2B5EF4-FFF2-40B4-BE49-F238E27FC236}">
                <a16:creationId xmlns:a16="http://schemas.microsoft.com/office/drawing/2014/main" id="{61327A19-FFC6-14C3-B4EE-14148A6993AD}"/>
              </a:ext>
            </a:extLst>
          </p:cNvPr>
          <p:cNvSpPr txBox="1">
            <a:spLocks/>
          </p:cNvSpPr>
          <p:nvPr/>
        </p:nvSpPr>
        <p:spPr>
          <a:xfrm>
            <a:off x="1694604" y="4203361"/>
            <a:ext cx="2722880" cy="35128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600"/>
              <a:t>BEYOND MEAT INC</a:t>
            </a:r>
            <a:endParaRPr lang="en-US"/>
          </a:p>
        </p:txBody>
      </p:sp>
      <p:pic>
        <p:nvPicPr>
          <p:cNvPr id="13" name="Picture 12" descr="A graph of different forms&#10;&#10;Description automatically generated">
            <a:extLst>
              <a:ext uri="{FF2B5EF4-FFF2-40B4-BE49-F238E27FC236}">
                <a16:creationId xmlns:a16="http://schemas.microsoft.com/office/drawing/2014/main" id="{BE8F4D2C-BC89-BC1D-C305-952A62FAC845}"/>
              </a:ext>
            </a:extLst>
          </p:cNvPr>
          <p:cNvPicPr>
            <a:picLocks noChangeAspect="1"/>
          </p:cNvPicPr>
          <p:nvPr/>
        </p:nvPicPr>
        <p:blipFill>
          <a:blip r:embed="rId4"/>
          <a:stretch>
            <a:fillRect/>
          </a:stretch>
        </p:blipFill>
        <p:spPr>
          <a:xfrm>
            <a:off x="5609167" y="1574271"/>
            <a:ext cx="5120640" cy="2598209"/>
          </a:xfrm>
          <a:prstGeom prst="rect">
            <a:avLst/>
          </a:prstGeom>
        </p:spPr>
      </p:pic>
      <p:sp>
        <p:nvSpPr>
          <p:cNvPr id="14" name="Text Placeholder 4">
            <a:extLst>
              <a:ext uri="{FF2B5EF4-FFF2-40B4-BE49-F238E27FC236}">
                <a16:creationId xmlns:a16="http://schemas.microsoft.com/office/drawing/2014/main" id="{CF299247-DDFE-58A2-800E-CC8ADB7DFC30}"/>
              </a:ext>
            </a:extLst>
          </p:cNvPr>
          <p:cNvSpPr>
            <a:spLocks noGrp="1"/>
          </p:cNvSpPr>
          <p:nvPr>
            <p:ph type="body" idx="10"/>
          </p:nvPr>
        </p:nvSpPr>
        <p:spPr>
          <a:xfrm>
            <a:off x="7062107" y="1542711"/>
            <a:ext cx="2384154" cy="298368"/>
          </a:xfrm>
        </p:spPr>
        <p:txBody>
          <a:bodyPr vert="horz" lIns="91440" tIns="45720" rIns="91440" bIns="45720" rtlCol="0" anchor="ctr">
            <a:normAutofit fontScale="92500" lnSpcReduction="20000"/>
          </a:bodyPr>
          <a:lstStyle/>
          <a:p>
            <a:pPr algn="ctr"/>
            <a:r>
              <a:rPr lang="en-US"/>
              <a:t>KELLANOVA</a:t>
            </a:r>
          </a:p>
        </p:txBody>
      </p:sp>
      <p:pic>
        <p:nvPicPr>
          <p:cNvPr id="15" name="Picture 14" descr="A graph of different forms&#10;&#10;Description automatically generated">
            <a:extLst>
              <a:ext uri="{FF2B5EF4-FFF2-40B4-BE49-F238E27FC236}">
                <a16:creationId xmlns:a16="http://schemas.microsoft.com/office/drawing/2014/main" id="{79103E93-8C0B-040F-37ED-48DD837F1A4D}"/>
              </a:ext>
            </a:extLst>
          </p:cNvPr>
          <p:cNvPicPr>
            <a:picLocks noChangeAspect="1"/>
          </p:cNvPicPr>
          <p:nvPr/>
        </p:nvPicPr>
        <p:blipFill>
          <a:blip r:embed="rId5"/>
          <a:stretch>
            <a:fillRect/>
          </a:stretch>
        </p:blipFill>
        <p:spPr>
          <a:xfrm>
            <a:off x="5609167" y="4262438"/>
            <a:ext cx="5120640" cy="2598209"/>
          </a:xfrm>
          <a:prstGeom prst="rect">
            <a:avLst/>
          </a:prstGeom>
        </p:spPr>
      </p:pic>
      <p:sp>
        <p:nvSpPr>
          <p:cNvPr id="17" name="Text Placeholder 4">
            <a:extLst>
              <a:ext uri="{FF2B5EF4-FFF2-40B4-BE49-F238E27FC236}">
                <a16:creationId xmlns:a16="http://schemas.microsoft.com/office/drawing/2014/main" id="{9BF0E42C-517E-1B7B-9DDB-2EC5E9930C3D}"/>
              </a:ext>
            </a:extLst>
          </p:cNvPr>
          <p:cNvSpPr txBox="1">
            <a:spLocks/>
          </p:cNvSpPr>
          <p:nvPr/>
        </p:nvSpPr>
        <p:spPr>
          <a:xfrm>
            <a:off x="7066340" y="4256278"/>
            <a:ext cx="2384154" cy="298368"/>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t>PRIVATE LABEL</a:t>
            </a:r>
          </a:p>
        </p:txBody>
      </p:sp>
    </p:spTree>
    <p:extLst>
      <p:ext uri="{BB962C8B-B14F-4D97-AF65-F5344CB8AC3E}">
        <p14:creationId xmlns:p14="http://schemas.microsoft.com/office/powerpoint/2010/main" val="1336159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49F2-740C-D2FF-C28F-4A9A284844CA}"/>
              </a:ext>
            </a:extLst>
          </p:cNvPr>
          <p:cNvSpPr>
            <a:spLocks noGrp="1"/>
          </p:cNvSpPr>
          <p:nvPr>
            <p:ph type="title"/>
          </p:nvPr>
        </p:nvSpPr>
        <p:spPr>
          <a:xfrm>
            <a:off x="497953" y="621074"/>
            <a:ext cx="9953308" cy="766146"/>
          </a:xfrm>
        </p:spPr>
        <p:txBody>
          <a:bodyPr anchor="b">
            <a:normAutofit/>
          </a:bodyPr>
          <a:lstStyle/>
          <a:p>
            <a:r>
              <a:rPr lang="en-US"/>
              <a:t>WHY </a:t>
            </a:r>
            <a:r>
              <a:rPr lang="en-US" b="1"/>
              <a:t>IMPOSSIBLE FOODS INC</a:t>
            </a:r>
            <a:r>
              <a:rPr lang="en-US"/>
              <a:t> HAS INCREASING TREND?</a:t>
            </a:r>
          </a:p>
        </p:txBody>
      </p:sp>
      <p:sp>
        <p:nvSpPr>
          <p:cNvPr id="4" name="Slide Number Placeholder 3">
            <a:extLst>
              <a:ext uri="{FF2B5EF4-FFF2-40B4-BE49-F238E27FC236}">
                <a16:creationId xmlns:a16="http://schemas.microsoft.com/office/drawing/2014/main" id="{34DE0CF6-08B2-2070-5DBF-5E8884BBCF5D}"/>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7</a:t>
            </a:fld>
            <a:endParaRPr lang="en-US"/>
          </a:p>
        </p:txBody>
      </p:sp>
      <p:pic>
        <p:nvPicPr>
          <p:cNvPr id="10" name="Picture 9">
            <a:extLst>
              <a:ext uri="{FF2B5EF4-FFF2-40B4-BE49-F238E27FC236}">
                <a16:creationId xmlns:a16="http://schemas.microsoft.com/office/drawing/2014/main" id="{F71C27DB-87F9-D5FA-EB58-444F2862B506}"/>
              </a:ext>
            </a:extLst>
          </p:cNvPr>
          <p:cNvPicPr>
            <a:picLocks noChangeAspect="1"/>
          </p:cNvPicPr>
          <p:nvPr/>
        </p:nvPicPr>
        <p:blipFill>
          <a:blip r:embed="rId2"/>
          <a:stretch>
            <a:fillRect/>
          </a:stretch>
        </p:blipFill>
        <p:spPr>
          <a:xfrm>
            <a:off x="1" y="1944688"/>
            <a:ext cx="8561916" cy="4365625"/>
          </a:xfrm>
          <a:prstGeom prst="rect">
            <a:avLst/>
          </a:prstGeom>
        </p:spPr>
      </p:pic>
      <p:cxnSp>
        <p:nvCxnSpPr>
          <p:cNvPr id="16" name="Straight Arrow Connector 15">
            <a:extLst>
              <a:ext uri="{FF2B5EF4-FFF2-40B4-BE49-F238E27FC236}">
                <a16:creationId xmlns:a16="http://schemas.microsoft.com/office/drawing/2014/main" id="{8D022D2E-BE0B-BE84-46AF-4A24851612F7}"/>
              </a:ext>
            </a:extLst>
          </p:cNvPr>
          <p:cNvCxnSpPr/>
          <p:nvPr/>
        </p:nvCxnSpPr>
        <p:spPr>
          <a:xfrm flipH="1">
            <a:off x="2053166" y="2487083"/>
            <a:ext cx="0" cy="3434080"/>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16EC09-D31B-D581-63E7-DFCB8328015E}"/>
              </a:ext>
            </a:extLst>
          </p:cNvPr>
          <p:cNvCxnSpPr>
            <a:cxnSpLocks/>
          </p:cNvCxnSpPr>
          <p:nvPr/>
        </p:nvCxnSpPr>
        <p:spPr>
          <a:xfrm flipH="1">
            <a:off x="3259665" y="2487082"/>
            <a:ext cx="0" cy="3434080"/>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56E2E0-AD9F-8ED8-37C3-ED28BD1C9895}"/>
              </a:ext>
            </a:extLst>
          </p:cNvPr>
          <p:cNvCxnSpPr>
            <a:cxnSpLocks/>
          </p:cNvCxnSpPr>
          <p:nvPr/>
        </p:nvCxnSpPr>
        <p:spPr>
          <a:xfrm flipH="1">
            <a:off x="4656666" y="2487083"/>
            <a:ext cx="0" cy="3434080"/>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EFE40B-3D12-C4DA-3955-C5E610D42978}"/>
              </a:ext>
            </a:extLst>
          </p:cNvPr>
          <p:cNvSpPr txBox="1"/>
          <p:nvPr/>
        </p:nvSpPr>
        <p:spPr>
          <a:xfrm>
            <a:off x="8170333" y="2455333"/>
            <a:ext cx="3386666"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The IMPOSSIBLE FOODS INC manufacturer has added different forms of product over time to its line of production and increased the total sales by entering to the new markets. </a:t>
            </a:r>
          </a:p>
          <a:p>
            <a:endParaRPr lang="en-US" sz="1600"/>
          </a:p>
          <a:p>
            <a:r>
              <a:rPr lang="en-US" sz="1600"/>
              <a:t>This is a successful manufacturer among others due to the positive growth trend over the decreasing market period.</a:t>
            </a:r>
          </a:p>
        </p:txBody>
      </p:sp>
    </p:spTree>
    <p:extLst>
      <p:ext uri="{BB962C8B-B14F-4D97-AF65-F5344CB8AC3E}">
        <p14:creationId xmlns:p14="http://schemas.microsoft.com/office/powerpoint/2010/main" val="2622625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4E73947-2D12-9860-4C2B-902DE7E1A9A4}"/>
              </a:ext>
            </a:extLst>
          </p:cNvPr>
          <p:cNvSpPr>
            <a:spLocks noGrp="1"/>
          </p:cNvSpPr>
          <p:nvPr>
            <p:ph type="sldNum" sz="quarter" idx="12"/>
          </p:nvPr>
        </p:nvSpPr>
        <p:spPr/>
        <p:txBody>
          <a:bodyPr/>
          <a:lstStyle/>
          <a:p>
            <a:fld id="{A49DFD55-3C28-40EF-9E31-A92D2E4017FF}" type="slidenum">
              <a:rPr lang="en-US" smtClean="0"/>
              <a:pPr/>
              <a:t>8</a:t>
            </a:fld>
            <a:endParaRPr lang="en-US"/>
          </a:p>
        </p:txBody>
      </p:sp>
      <p:sp>
        <p:nvSpPr>
          <p:cNvPr id="9" name="Title 1">
            <a:extLst>
              <a:ext uri="{FF2B5EF4-FFF2-40B4-BE49-F238E27FC236}">
                <a16:creationId xmlns:a16="http://schemas.microsoft.com/office/drawing/2014/main" id="{70D63C90-BDFC-2435-E1C1-7C07B313E3AA}"/>
              </a:ext>
            </a:extLst>
          </p:cNvPr>
          <p:cNvSpPr>
            <a:spLocks noGrp="1"/>
          </p:cNvSpPr>
          <p:nvPr>
            <p:ph type="title"/>
          </p:nvPr>
        </p:nvSpPr>
        <p:spPr>
          <a:xfrm>
            <a:off x="497953" y="621074"/>
            <a:ext cx="9953308" cy="766146"/>
          </a:xfrm>
        </p:spPr>
        <p:txBody>
          <a:bodyPr anchor="b">
            <a:normAutofit/>
          </a:bodyPr>
          <a:lstStyle/>
          <a:p>
            <a:r>
              <a:rPr lang="en-US"/>
              <a:t>WHY </a:t>
            </a:r>
            <a:r>
              <a:rPr lang="en-US" b="1"/>
              <a:t>IMPOSSIBLE FOODS INC</a:t>
            </a:r>
            <a:r>
              <a:rPr lang="en-US"/>
              <a:t> HAS INCREASING TREND?</a:t>
            </a:r>
          </a:p>
        </p:txBody>
      </p:sp>
      <p:pic>
        <p:nvPicPr>
          <p:cNvPr id="10" name="Picture 9" descr="A diagram of a chart&#10;&#10;Description automatically generated">
            <a:extLst>
              <a:ext uri="{FF2B5EF4-FFF2-40B4-BE49-F238E27FC236}">
                <a16:creationId xmlns:a16="http://schemas.microsoft.com/office/drawing/2014/main" id="{D692D3DF-ED3E-ADE1-35B9-C4CDABECEAD7}"/>
              </a:ext>
            </a:extLst>
          </p:cNvPr>
          <p:cNvPicPr>
            <a:picLocks noChangeAspect="1"/>
          </p:cNvPicPr>
          <p:nvPr/>
        </p:nvPicPr>
        <p:blipFill>
          <a:blip r:embed="rId2"/>
          <a:stretch>
            <a:fillRect/>
          </a:stretch>
        </p:blipFill>
        <p:spPr>
          <a:xfrm>
            <a:off x="0" y="1997605"/>
            <a:ext cx="8509000" cy="4365625"/>
          </a:xfrm>
          <a:prstGeom prst="rect">
            <a:avLst/>
          </a:prstGeom>
        </p:spPr>
      </p:pic>
      <p:sp>
        <p:nvSpPr>
          <p:cNvPr id="12" name="TextBox 11">
            <a:extLst>
              <a:ext uri="{FF2B5EF4-FFF2-40B4-BE49-F238E27FC236}">
                <a16:creationId xmlns:a16="http://schemas.microsoft.com/office/drawing/2014/main" id="{CBB240A9-E839-AF00-A9A9-63112C563559}"/>
              </a:ext>
            </a:extLst>
          </p:cNvPr>
          <p:cNvSpPr txBox="1"/>
          <p:nvPr/>
        </p:nvSpPr>
        <p:spPr>
          <a:xfrm>
            <a:off x="8170333" y="2455333"/>
            <a:ext cx="3386666"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The IMPOSSIBLE FOODS INC manufacturer has the highest median for Merchandise sales percentage.</a:t>
            </a:r>
          </a:p>
          <a:p>
            <a:endParaRPr lang="en-US" sz="1600"/>
          </a:p>
          <a:p>
            <a:r>
              <a:rPr lang="en-US" sz="1600"/>
              <a:t>It means in 50% of time, the IMPOSSIBLE FOODS manufacturer sells around 35% of its products with merchandise. This number is the highest merchandise rate among other four big manufacturers.</a:t>
            </a:r>
          </a:p>
        </p:txBody>
      </p:sp>
    </p:spTree>
    <p:extLst>
      <p:ext uri="{BB962C8B-B14F-4D97-AF65-F5344CB8AC3E}">
        <p14:creationId xmlns:p14="http://schemas.microsoft.com/office/powerpoint/2010/main" val="3676664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8CC7BD1-B32D-4904-5109-3610EA6157B4}"/>
              </a:ext>
            </a:extLst>
          </p:cNvPr>
          <p:cNvSpPr>
            <a:spLocks noGrp="1"/>
          </p:cNvSpPr>
          <p:nvPr>
            <p:ph type="title"/>
          </p:nvPr>
        </p:nvSpPr>
        <p:spPr>
          <a:xfrm>
            <a:off x="5476874" y="739192"/>
            <a:ext cx="5884027" cy="1204912"/>
          </a:xfrm>
        </p:spPr>
        <p:txBody>
          <a:bodyPr/>
          <a:lstStyle/>
          <a:p>
            <a:r>
              <a:rPr lang="en-US"/>
              <a:t>Meat alternative products and forms</a:t>
            </a:r>
          </a:p>
        </p:txBody>
      </p:sp>
      <p:pic>
        <p:nvPicPr>
          <p:cNvPr id="7" name="Picture 6" descr="A group of meats and sausages on wooden boards&#10;&#10;Description automatically generated">
            <a:extLst>
              <a:ext uri="{FF2B5EF4-FFF2-40B4-BE49-F238E27FC236}">
                <a16:creationId xmlns:a16="http://schemas.microsoft.com/office/drawing/2014/main" id="{DAF62529-5766-AF5A-94FB-B27B887C86AD}"/>
              </a:ext>
            </a:extLst>
          </p:cNvPr>
          <p:cNvPicPr>
            <a:picLocks noChangeAspect="1"/>
          </p:cNvPicPr>
          <p:nvPr/>
        </p:nvPicPr>
        <p:blipFill rotWithShape="1">
          <a:blip r:embed="rId2"/>
          <a:srcRect l="27578" r="27578"/>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2" name="Slide Number Placeholder 1">
            <a:extLst>
              <a:ext uri="{FF2B5EF4-FFF2-40B4-BE49-F238E27FC236}">
                <a16:creationId xmlns:a16="http://schemas.microsoft.com/office/drawing/2014/main" id="{64DDA97C-758E-99AD-31BB-D5C2794DBFD5}"/>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05DFBE9E-A08E-4BCC-A03F-771175D57655}" type="slidenum">
              <a:rPr lang="en-IN" smtClean="0"/>
              <a:pPr>
                <a:spcAft>
                  <a:spcPts val="600"/>
                </a:spcAft>
              </a:pPr>
              <a:t>9</a:t>
            </a:fld>
            <a:endParaRPr lang="en-IN"/>
          </a:p>
        </p:txBody>
      </p:sp>
      <p:sp>
        <p:nvSpPr>
          <p:cNvPr id="6" name="TextBox 5">
            <a:extLst>
              <a:ext uri="{FF2B5EF4-FFF2-40B4-BE49-F238E27FC236}">
                <a16:creationId xmlns:a16="http://schemas.microsoft.com/office/drawing/2014/main" id="{256DCF1F-2501-2098-2496-D065C551389F}"/>
              </a:ext>
            </a:extLst>
          </p:cNvPr>
          <p:cNvSpPr txBox="1"/>
          <p:nvPr/>
        </p:nvSpPr>
        <p:spPr>
          <a:xfrm>
            <a:off x="5604710" y="2225842"/>
            <a:ext cx="55044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There are over 18 unique product types for meat alternatives.</a:t>
            </a:r>
          </a:p>
        </p:txBody>
      </p:sp>
      <p:pic>
        <p:nvPicPr>
          <p:cNvPr id="8" name="Picture 7" descr="A pie chart with different colored circles&#10;&#10;Description automatically generated">
            <a:extLst>
              <a:ext uri="{FF2B5EF4-FFF2-40B4-BE49-F238E27FC236}">
                <a16:creationId xmlns:a16="http://schemas.microsoft.com/office/drawing/2014/main" id="{4E9DE0A1-B788-006E-0C98-9B0B8638681F}"/>
              </a:ext>
            </a:extLst>
          </p:cNvPr>
          <p:cNvPicPr>
            <a:picLocks noChangeAspect="1"/>
          </p:cNvPicPr>
          <p:nvPr/>
        </p:nvPicPr>
        <p:blipFill rotWithShape="1">
          <a:blip r:embed="rId3"/>
          <a:srcRect l="33525" t="5882" r="27338" b="12171"/>
          <a:stretch/>
        </p:blipFill>
        <p:spPr>
          <a:xfrm>
            <a:off x="8632659" y="2864771"/>
            <a:ext cx="3135168" cy="3383205"/>
          </a:xfrm>
          <a:prstGeom prst="rect">
            <a:avLst/>
          </a:prstGeom>
        </p:spPr>
      </p:pic>
      <p:sp>
        <p:nvSpPr>
          <p:cNvPr id="9" name="TextBox 8">
            <a:extLst>
              <a:ext uri="{FF2B5EF4-FFF2-40B4-BE49-F238E27FC236}">
                <a16:creationId xmlns:a16="http://schemas.microsoft.com/office/drawing/2014/main" id="{2F9999A3-37B7-C6BD-6DD1-ADDB4898230A}"/>
              </a:ext>
            </a:extLst>
          </p:cNvPr>
          <p:cNvSpPr txBox="1"/>
          <p:nvPr/>
        </p:nvSpPr>
        <p:spPr>
          <a:xfrm>
            <a:off x="5604710" y="3428999"/>
            <a:ext cx="26669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Meat Substitute constitutes above </a:t>
            </a:r>
            <a:r>
              <a:rPr lang="en-US" b="1"/>
              <a:t>70%</a:t>
            </a:r>
            <a:r>
              <a:rPr lang="en-US"/>
              <a:t> of Meat alternatives markets.</a:t>
            </a:r>
          </a:p>
        </p:txBody>
      </p:sp>
    </p:spTree>
    <p:extLst>
      <p:ext uri="{BB962C8B-B14F-4D97-AF65-F5344CB8AC3E}">
        <p14:creationId xmlns:p14="http://schemas.microsoft.com/office/powerpoint/2010/main" val="484732035"/>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5EDE3176-A15D-46A3-BDDB-64A0D736322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168DCE-134F-4610-A6AA-88CEBE8D71D2}">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0</TotalTime>
  <Words>778</Words>
  <Application>Microsoft Office PowerPoint</Application>
  <PresentationFormat>Widescreen</PresentationFormat>
  <Paragraphs>101</Paragraphs>
  <Slides>21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Abadi</vt:lpstr>
      <vt:lpstr>Arial</vt:lpstr>
      <vt:lpstr>Calibri</vt:lpstr>
      <vt:lpstr>Söhne</vt:lpstr>
      <vt:lpstr>Tenorite</vt:lpstr>
      <vt:lpstr>Wingdings</vt:lpstr>
      <vt:lpstr>Custom</vt:lpstr>
      <vt:lpstr>Unlocking Growth Potential in Conagra's Meat Substitutes Category: A Data-Driven Approach</vt:lpstr>
      <vt:lpstr>PowerPoint Presentation</vt:lpstr>
      <vt:lpstr>Project Description</vt:lpstr>
      <vt:lpstr>PowerPoint Presentation</vt:lpstr>
      <vt:lpstr>Trends in manufacture market share over time</vt:lpstr>
      <vt:lpstr>WHY IMPOSSIBLE FOODS INC HAS INCREASING TREND?</vt:lpstr>
      <vt:lpstr>WHY IMPOSSIBLE FOODS INC HAS INCREASING TREND?</vt:lpstr>
      <vt:lpstr>WHY IMPOSSIBLE FOODS INC HAS INCREASING TREND?</vt:lpstr>
      <vt:lpstr>Meat alternative products and forms</vt:lpstr>
      <vt:lpstr>PowerPoint Presentation</vt:lpstr>
      <vt:lpstr>PowerPoint Presentation</vt:lpstr>
      <vt:lpstr>PowerPoint Presentation</vt:lpstr>
      <vt:lpstr>PowerPoint Presentation</vt:lpstr>
      <vt:lpstr>Meat forms sales price</vt:lpstr>
      <vt:lpstr>BURGER PATTY MAIN Players</vt:lpstr>
      <vt:lpstr>PRODUCTS CLUSTERING</vt:lpstr>
      <vt:lpstr>Products clusters</vt:lpstr>
      <vt:lpstr>BEST clusters vs Conagra</vt:lpstr>
      <vt:lpstr>Regression model </vt:lpstr>
      <vt:lpstr>Regression model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Growth Potential in Conagra's Meat Substitutes Category: A Data-Driven Approach</dc:title>
  <dc:creator>Thotapalli, Venkat Siva Sai Vishwak Teja</dc:creator>
  <cp:lastModifiedBy>Chukwunonso Nnodum</cp:lastModifiedBy>
  <cp:revision>1</cp:revision>
  <dcterms:created xsi:type="dcterms:W3CDTF">2024-04-29T01:59:27Z</dcterms:created>
  <dcterms:modified xsi:type="dcterms:W3CDTF">2024-10-30T21:25:25Z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